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6" r:id="rId2"/>
    <p:sldId id="291" r:id="rId3"/>
    <p:sldId id="302" r:id="rId4"/>
    <p:sldId id="287" r:id="rId5"/>
    <p:sldId id="308" r:id="rId6"/>
    <p:sldId id="303" r:id="rId7"/>
    <p:sldId id="312" r:id="rId8"/>
    <p:sldId id="305" r:id="rId9"/>
    <p:sldId id="31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03ED"/>
    <a:srgbClr val="3333FF"/>
    <a:srgbClr val="FF00FF"/>
    <a:srgbClr val="FFEF1E"/>
    <a:srgbClr val="FF65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62" autoAdjust="0"/>
    <p:restoredTop sz="99541" autoAdjust="0"/>
  </p:normalViewPr>
  <p:slideViewPr>
    <p:cSldViewPr>
      <p:cViewPr varScale="1">
        <p:scale>
          <a:sx n="79" d="100"/>
          <a:sy n="79" d="100"/>
        </p:scale>
        <p:origin x="451" y="96"/>
      </p:cViewPr>
      <p:guideLst>
        <p:guide orient="horz" pos="2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4F3359-09C9-45DB-AD33-3DEACA352CCE}" type="doc">
      <dgm:prSet loTypeId="urn:microsoft.com/office/officeart/2005/8/layout/radial1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E5DCE45-498E-40A0-AA22-7025F1F54B73}">
      <dgm:prSet phldrT="[Text]"/>
      <dgm:spPr/>
      <dgm:t>
        <a:bodyPr/>
        <a:lstStyle/>
        <a:p>
          <a:r>
            <a:rPr lang="en-US" dirty="0" smtClean="0"/>
            <a:t>Population Model</a:t>
          </a:r>
          <a:endParaRPr lang="en-US" dirty="0"/>
        </a:p>
      </dgm:t>
    </dgm:pt>
    <dgm:pt modelId="{26D36CDC-0780-492B-8DEC-555C96BDE612}" type="parTrans" cxnId="{2611CA6E-56DA-40BB-AE01-F9752D25F106}">
      <dgm:prSet/>
      <dgm:spPr/>
      <dgm:t>
        <a:bodyPr/>
        <a:lstStyle/>
        <a:p>
          <a:endParaRPr lang="en-US"/>
        </a:p>
      </dgm:t>
    </dgm:pt>
    <dgm:pt modelId="{AC138D73-4C61-41D6-9645-404592C6627F}" type="sibTrans" cxnId="{2611CA6E-56DA-40BB-AE01-F9752D25F106}">
      <dgm:prSet/>
      <dgm:spPr/>
      <dgm:t>
        <a:bodyPr/>
        <a:lstStyle/>
        <a:p>
          <a:endParaRPr lang="en-US"/>
        </a:p>
      </dgm:t>
    </dgm:pt>
    <dgm:pt modelId="{13741E75-A90D-44C6-B61C-0A28D0E5B185}">
      <dgm:prSet phldrT="[Text]"/>
      <dgm:spPr/>
      <dgm:t>
        <a:bodyPr/>
        <a:lstStyle/>
        <a:p>
          <a:r>
            <a:rPr lang="en-US" dirty="0" smtClean="0"/>
            <a:t>CL1</a:t>
          </a:r>
          <a:endParaRPr lang="en-US" dirty="0"/>
        </a:p>
      </dgm:t>
    </dgm:pt>
    <dgm:pt modelId="{83E214C1-F64D-495E-9C9E-18311487888D}" type="parTrans" cxnId="{E8F50AE0-7B63-427C-B799-FCA26FBEB1D6}">
      <dgm:prSet/>
      <dgm:spPr/>
      <dgm:t>
        <a:bodyPr/>
        <a:lstStyle/>
        <a:p>
          <a:endParaRPr lang="en-US"/>
        </a:p>
      </dgm:t>
    </dgm:pt>
    <dgm:pt modelId="{6034C13C-7A40-4249-857D-2677970D0C9C}" type="sibTrans" cxnId="{E8F50AE0-7B63-427C-B799-FCA26FBEB1D6}">
      <dgm:prSet/>
      <dgm:spPr/>
      <dgm:t>
        <a:bodyPr/>
        <a:lstStyle/>
        <a:p>
          <a:endParaRPr lang="en-US"/>
        </a:p>
      </dgm:t>
    </dgm:pt>
    <dgm:pt modelId="{21832ACE-0E7E-42EB-A1ED-C8ADFE4AFD19}">
      <dgm:prSet phldrT="[Text]"/>
      <dgm:spPr/>
      <dgm:t>
        <a:bodyPr/>
        <a:lstStyle/>
        <a:p>
          <a:r>
            <a:rPr lang="en-US" dirty="0" smtClean="0"/>
            <a:t>CL2</a:t>
          </a:r>
          <a:endParaRPr lang="en-US" dirty="0"/>
        </a:p>
      </dgm:t>
    </dgm:pt>
    <dgm:pt modelId="{F304F0A3-EE1B-4C1D-8926-8EA17D8481F1}" type="parTrans" cxnId="{32785301-AD41-4566-9660-70AD145408B8}">
      <dgm:prSet/>
      <dgm:spPr/>
      <dgm:t>
        <a:bodyPr/>
        <a:lstStyle/>
        <a:p>
          <a:endParaRPr lang="en-US"/>
        </a:p>
      </dgm:t>
    </dgm:pt>
    <dgm:pt modelId="{E91DD685-9517-4A99-9167-84D33708A16D}" type="sibTrans" cxnId="{32785301-AD41-4566-9660-70AD145408B8}">
      <dgm:prSet/>
      <dgm:spPr/>
      <dgm:t>
        <a:bodyPr/>
        <a:lstStyle/>
        <a:p>
          <a:endParaRPr lang="en-US"/>
        </a:p>
      </dgm:t>
    </dgm:pt>
    <dgm:pt modelId="{4BCA013E-B686-4D06-81E1-55FA5F8EB6AE}">
      <dgm:prSet phldrT="[Text]"/>
      <dgm:spPr/>
      <dgm:t>
        <a:bodyPr/>
        <a:lstStyle/>
        <a:p>
          <a:r>
            <a:rPr lang="en-US" dirty="0" smtClean="0"/>
            <a:t>CL3</a:t>
          </a:r>
          <a:endParaRPr lang="en-US" dirty="0"/>
        </a:p>
      </dgm:t>
    </dgm:pt>
    <dgm:pt modelId="{B706FC50-B17A-40F5-8D0C-19A4283B89E5}" type="parTrans" cxnId="{41728087-83DD-498E-97C1-4FA93ECD81DF}">
      <dgm:prSet/>
      <dgm:spPr/>
      <dgm:t>
        <a:bodyPr/>
        <a:lstStyle/>
        <a:p>
          <a:endParaRPr lang="en-US"/>
        </a:p>
      </dgm:t>
    </dgm:pt>
    <dgm:pt modelId="{626272C3-A0AA-4C47-9E6A-AAFA03105C4B}" type="sibTrans" cxnId="{41728087-83DD-498E-97C1-4FA93ECD81DF}">
      <dgm:prSet/>
      <dgm:spPr/>
      <dgm:t>
        <a:bodyPr/>
        <a:lstStyle/>
        <a:p>
          <a:endParaRPr lang="en-US"/>
        </a:p>
      </dgm:t>
    </dgm:pt>
    <dgm:pt modelId="{B4C161C2-5505-476A-B4F2-DA2F0C297BC3}">
      <dgm:prSet phldrT="[Text]"/>
      <dgm:spPr/>
      <dgm:t>
        <a:bodyPr/>
        <a:lstStyle/>
        <a:p>
          <a:r>
            <a:rPr lang="en-US" dirty="0" smtClean="0"/>
            <a:t>CL4</a:t>
          </a:r>
          <a:endParaRPr lang="en-US" dirty="0"/>
        </a:p>
      </dgm:t>
    </dgm:pt>
    <dgm:pt modelId="{2955D159-2203-4414-9A1B-B058F8CA9B18}" type="parTrans" cxnId="{0EF404C0-A75E-4191-84FA-D2D40D105B17}">
      <dgm:prSet/>
      <dgm:spPr/>
      <dgm:t>
        <a:bodyPr/>
        <a:lstStyle/>
        <a:p>
          <a:endParaRPr lang="en-US"/>
        </a:p>
      </dgm:t>
    </dgm:pt>
    <dgm:pt modelId="{2D879A50-7BE4-4045-86D1-0DC59F6DB18D}" type="sibTrans" cxnId="{0EF404C0-A75E-4191-84FA-D2D40D105B17}">
      <dgm:prSet/>
      <dgm:spPr/>
      <dgm:t>
        <a:bodyPr/>
        <a:lstStyle/>
        <a:p>
          <a:endParaRPr lang="en-US"/>
        </a:p>
      </dgm:t>
    </dgm:pt>
    <dgm:pt modelId="{113806CE-E621-4888-A2CA-5CAD045B14A1}">
      <dgm:prSet phldrT="[Text]"/>
      <dgm:spPr/>
      <dgm:t>
        <a:bodyPr/>
        <a:lstStyle/>
        <a:p>
          <a:r>
            <a:rPr lang="en-US" dirty="0" smtClean="0"/>
            <a:t>CL5</a:t>
          </a:r>
          <a:endParaRPr lang="en-US" dirty="0"/>
        </a:p>
      </dgm:t>
    </dgm:pt>
    <dgm:pt modelId="{0645F949-38CD-4A34-BA1B-8499ECACF36C}" type="parTrans" cxnId="{0E8CE09F-26B5-4C52-8C43-52838558C748}">
      <dgm:prSet/>
      <dgm:spPr/>
      <dgm:t>
        <a:bodyPr/>
        <a:lstStyle/>
        <a:p>
          <a:endParaRPr lang="en-US"/>
        </a:p>
      </dgm:t>
    </dgm:pt>
    <dgm:pt modelId="{7EFE9CB4-BC9B-4BF6-A03A-6F589A590793}" type="sibTrans" cxnId="{0E8CE09F-26B5-4C52-8C43-52838558C748}">
      <dgm:prSet/>
      <dgm:spPr/>
      <dgm:t>
        <a:bodyPr/>
        <a:lstStyle/>
        <a:p>
          <a:endParaRPr lang="en-US"/>
        </a:p>
      </dgm:t>
    </dgm:pt>
    <dgm:pt modelId="{9A4D5E10-D1EB-413A-B1D4-225A0922A7AD}">
      <dgm:prSet phldrT="[Text]"/>
      <dgm:spPr/>
      <dgm:t>
        <a:bodyPr/>
        <a:lstStyle/>
        <a:p>
          <a:r>
            <a:rPr lang="en-US" dirty="0" smtClean="0"/>
            <a:t>CL6</a:t>
          </a:r>
          <a:endParaRPr lang="en-US" dirty="0"/>
        </a:p>
      </dgm:t>
    </dgm:pt>
    <dgm:pt modelId="{EB7D9F5F-D7BB-48A0-92DB-9AECB2BE9C46}" type="parTrans" cxnId="{27B20447-EFDB-455E-BEDB-4D92FB418D4D}">
      <dgm:prSet/>
      <dgm:spPr/>
      <dgm:t>
        <a:bodyPr/>
        <a:lstStyle/>
        <a:p>
          <a:endParaRPr lang="en-US"/>
        </a:p>
      </dgm:t>
    </dgm:pt>
    <dgm:pt modelId="{4EE478D8-5226-4DC9-94D9-E681FF570695}" type="sibTrans" cxnId="{27B20447-EFDB-455E-BEDB-4D92FB418D4D}">
      <dgm:prSet/>
      <dgm:spPr/>
      <dgm:t>
        <a:bodyPr/>
        <a:lstStyle/>
        <a:p>
          <a:endParaRPr lang="en-US"/>
        </a:p>
      </dgm:t>
    </dgm:pt>
    <dgm:pt modelId="{2D21BC15-E350-445A-BCB9-F442664347FF}">
      <dgm:prSet phldrT="[Text]"/>
      <dgm:spPr/>
      <dgm:t>
        <a:bodyPr/>
        <a:lstStyle/>
        <a:p>
          <a:r>
            <a:rPr lang="en-US" dirty="0" smtClean="0"/>
            <a:t>CL7</a:t>
          </a:r>
          <a:endParaRPr lang="en-US" dirty="0"/>
        </a:p>
      </dgm:t>
    </dgm:pt>
    <dgm:pt modelId="{44F39271-74D7-45E7-8BD5-968D7C895495}" type="parTrans" cxnId="{A17067A4-B76D-4502-9EB3-C0D7EA2AF3D2}">
      <dgm:prSet/>
      <dgm:spPr/>
      <dgm:t>
        <a:bodyPr/>
        <a:lstStyle/>
        <a:p>
          <a:endParaRPr lang="en-US"/>
        </a:p>
      </dgm:t>
    </dgm:pt>
    <dgm:pt modelId="{1C4260D2-43BF-4599-9AA3-BDBD05EEF54D}" type="sibTrans" cxnId="{A17067A4-B76D-4502-9EB3-C0D7EA2AF3D2}">
      <dgm:prSet/>
      <dgm:spPr/>
      <dgm:t>
        <a:bodyPr/>
        <a:lstStyle/>
        <a:p>
          <a:endParaRPr lang="en-US"/>
        </a:p>
      </dgm:t>
    </dgm:pt>
    <dgm:pt modelId="{25BBB582-4E36-46EF-B570-2EF34D5BA23A}">
      <dgm:prSet phldrT="[Text]"/>
      <dgm:spPr/>
      <dgm:t>
        <a:bodyPr/>
        <a:lstStyle/>
        <a:p>
          <a:r>
            <a:rPr lang="en-US" dirty="0" smtClean="0"/>
            <a:t>CL8</a:t>
          </a:r>
          <a:endParaRPr lang="en-US" dirty="0"/>
        </a:p>
      </dgm:t>
    </dgm:pt>
    <dgm:pt modelId="{0DDDBB55-09E5-404D-89E1-253C78FB17B6}" type="parTrans" cxnId="{C4AFC120-E5AE-4B13-A823-4BB1E09ECF1D}">
      <dgm:prSet/>
      <dgm:spPr/>
      <dgm:t>
        <a:bodyPr/>
        <a:lstStyle/>
        <a:p>
          <a:endParaRPr lang="en-US"/>
        </a:p>
      </dgm:t>
    </dgm:pt>
    <dgm:pt modelId="{39DD1D0F-BA5B-4935-991C-A5E11A413130}" type="sibTrans" cxnId="{C4AFC120-E5AE-4B13-A823-4BB1E09ECF1D}">
      <dgm:prSet/>
      <dgm:spPr/>
      <dgm:t>
        <a:bodyPr/>
        <a:lstStyle/>
        <a:p>
          <a:endParaRPr lang="en-US"/>
        </a:p>
      </dgm:t>
    </dgm:pt>
    <dgm:pt modelId="{AEC749BA-D4A3-4B62-8B5F-FCCFE09B699F}">
      <dgm:prSet phldrT="[Text]"/>
      <dgm:spPr/>
      <dgm:t>
        <a:bodyPr/>
        <a:lstStyle/>
        <a:p>
          <a:r>
            <a:rPr lang="en-US" dirty="0" smtClean="0"/>
            <a:t>CL9</a:t>
          </a:r>
          <a:endParaRPr lang="en-US" dirty="0"/>
        </a:p>
      </dgm:t>
    </dgm:pt>
    <dgm:pt modelId="{E97E7E97-7111-436C-91E6-10174EAA52E8}" type="parTrans" cxnId="{485E4802-6779-4CDD-8B90-FD10E1251972}">
      <dgm:prSet/>
      <dgm:spPr/>
      <dgm:t>
        <a:bodyPr/>
        <a:lstStyle/>
        <a:p>
          <a:endParaRPr lang="en-US"/>
        </a:p>
      </dgm:t>
    </dgm:pt>
    <dgm:pt modelId="{C8B15633-F1D3-46E7-9C74-F019AA57E08E}" type="sibTrans" cxnId="{485E4802-6779-4CDD-8B90-FD10E1251972}">
      <dgm:prSet/>
      <dgm:spPr/>
      <dgm:t>
        <a:bodyPr/>
        <a:lstStyle/>
        <a:p>
          <a:endParaRPr lang="en-US"/>
        </a:p>
      </dgm:t>
    </dgm:pt>
    <dgm:pt modelId="{3B746A8D-6ADC-4625-9FFA-068C4C396044}">
      <dgm:prSet phldrT="[Text]"/>
      <dgm:spPr/>
      <dgm:t>
        <a:bodyPr/>
        <a:lstStyle/>
        <a:p>
          <a:r>
            <a:rPr lang="en-US" dirty="0" smtClean="0"/>
            <a:t>CL10</a:t>
          </a:r>
          <a:endParaRPr lang="en-US" dirty="0"/>
        </a:p>
      </dgm:t>
    </dgm:pt>
    <dgm:pt modelId="{4974DB03-295B-4058-A383-A8AB5E77B419}" type="parTrans" cxnId="{121717F1-5B8E-4D54-95DE-119446CF4B9C}">
      <dgm:prSet/>
      <dgm:spPr/>
      <dgm:t>
        <a:bodyPr/>
        <a:lstStyle/>
        <a:p>
          <a:endParaRPr lang="en-US"/>
        </a:p>
      </dgm:t>
    </dgm:pt>
    <dgm:pt modelId="{57F7C9FE-2F22-4D33-A273-EFE41674E596}" type="sibTrans" cxnId="{121717F1-5B8E-4D54-95DE-119446CF4B9C}">
      <dgm:prSet/>
      <dgm:spPr/>
      <dgm:t>
        <a:bodyPr/>
        <a:lstStyle/>
        <a:p>
          <a:endParaRPr lang="en-US"/>
        </a:p>
      </dgm:t>
    </dgm:pt>
    <dgm:pt modelId="{1B7A978E-D98D-42E1-BB4F-07224D69CBAD}">
      <dgm:prSet phldrT="[Text]"/>
      <dgm:spPr/>
      <dgm:t>
        <a:bodyPr/>
        <a:lstStyle/>
        <a:p>
          <a:r>
            <a:rPr lang="en-US" dirty="0" smtClean="0"/>
            <a:t>CL12</a:t>
          </a:r>
          <a:endParaRPr lang="en-US" dirty="0"/>
        </a:p>
      </dgm:t>
    </dgm:pt>
    <dgm:pt modelId="{37050718-3C44-4DAD-B717-F8888BDFF373}" type="parTrans" cxnId="{AB75EA39-989C-4698-98B6-01A929B05BAC}">
      <dgm:prSet/>
      <dgm:spPr/>
      <dgm:t>
        <a:bodyPr/>
        <a:lstStyle/>
        <a:p>
          <a:endParaRPr lang="en-US"/>
        </a:p>
      </dgm:t>
    </dgm:pt>
    <dgm:pt modelId="{04F9C2DE-AEBA-40C9-8DF4-18B580946949}" type="sibTrans" cxnId="{AB75EA39-989C-4698-98B6-01A929B05BAC}">
      <dgm:prSet/>
      <dgm:spPr/>
      <dgm:t>
        <a:bodyPr/>
        <a:lstStyle/>
        <a:p>
          <a:endParaRPr lang="en-US"/>
        </a:p>
      </dgm:t>
    </dgm:pt>
    <dgm:pt modelId="{1D2FA217-EDB2-4E0A-9E76-EA095CD2703B}" type="pres">
      <dgm:prSet presAssocID="{004F3359-09C9-45DB-AD33-3DEACA352CC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CD4D5F-202E-4988-BECC-5B65F8733B20}" type="pres">
      <dgm:prSet presAssocID="{CE5DCE45-498E-40A0-AA22-7025F1F54B73}" presName="centerShape" presStyleLbl="node0" presStyleIdx="0" presStyleCnt="1" custScaleX="271595" custScaleY="268407"/>
      <dgm:spPr/>
      <dgm:t>
        <a:bodyPr/>
        <a:lstStyle/>
        <a:p>
          <a:endParaRPr lang="en-US"/>
        </a:p>
      </dgm:t>
    </dgm:pt>
    <dgm:pt modelId="{20C9D464-4981-4361-9D10-958729E227D1}" type="pres">
      <dgm:prSet presAssocID="{83E214C1-F64D-495E-9C9E-18311487888D}" presName="Name9" presStyleLbl="parChTrans1D2" presStyleIdx="0" presStyleCnt="11"/>
      <dgm:spPr/>
      <dgm:t>
        <a:bodyPr/>
        <a:lstStyle/>
        <a:p>
          <a:endParaRPr lang="en-US"/>
        </a:p>
      </dgm:t>
    </dgm:pt>
    <dgm:pt modelId="{99A70C2B-E3CC-4132-8057-8EFC565998C8}" type="pres">
      <dgm:prSet presAssocID="{83E214C1-F64D-495E-9C9E-18311487888D}" presName="connTx" presStyleLbl="parChTrans1D2" presStyleIdx="0" presStyleCnt="11"/>
      <dgm:spPr/>
      <dgm:t>
        <a:bodyPr/>
        <a:lstStyle/>
        <a:p>
          <a:endParaRPr lang="en-US"/>
        </a:p>
      </dgm:t>
    </dgm:pt>
    <dgm:pt modelId="{2C49E38F-8063-4E8E-AE7B-484622F1B79D}" type="pres">
      <dgm:prSet presAssocID="{13741E75-A90D-44C6-B61C-0A28D0E5B185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AB3433-1B77-498C-B446-031FA46035EB}" type="pres">
      <dgm:prSet presAssocID="{F304F0A3-EE1B-4C1D-8926-8EA17D8481F1}" presName="Name9" presStyleLbl="parChTrans1D2" presStyleIdx="1" presStyleCnt="11"/>
      <dgm:spPr/>
      <dgm:t>
        <a:bodyPr/>
        <a:lstStyle/>
        <a:p>
          <a:endParaRPr lang="en-US"/>
        </a:p>
      </dgm:t>
    </dgm:pt>
    <dgm:pt modelId="{E7644BE4-1B23-4818-AE55-CB8F3B373CF8}" type="pres">
      <dgm:prSet presAssocID="{F304F0A3-EE1B-4C1D-8926-8EA17D8481F1}" presName="connTx" presStyleLbl="parChTrans1D2" presStyleIdx="1" presStyleCnt="11"/>
      <dgm:spPr/>
      <dgm:t>
        <a:bodyPr/>
        <a:lstStyle/>
        <a:p>
          <a:endParaRPr lang="en-US"/>
        </a:p>
      </dgm:t>
    </dgm:pt>
    <dgm:pt modelId="{7146D496-F07F-4CAF-8CFD-9D938A697F32}" type="pres">
      <dgm:prSet presAssocID="{21832ACE-0E7E-42EB-A1ED-C8ADFE4AFD19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A86BD2-22A4-4161-94CA-EFCD0DA414DA}" type="pres">
      <dgm:prSet presAssocID="{B706FC50-B17A-40F5-8D0C-19A4283B89E5}" presName="Name9" presStyleLbl="parChTrans1D2" presStyleIdx="2" presStyleCnt="11"/>
      <dgm:spPr/>
      <dgm:t>
        <a:bodyPr/>
        <a:lstStyle/>
        <a:p>
          <a:endParaRPr lang="en-US"/>
        </a:p>
      </dgm:t>
    </dgm:pt>
    <dgm:pt modelId="{9AF9F279-0CF6-43EC-B73C-060277341834}" type="pres">
      <dgm:prSet presAssocID="{B706FC50-B17A-40F5-8D0C-19A4283B89E5}" presName="connTx" presStyleLbl="parChTrans1D2" presStyleIdx="2" presStyleCnt="11"/>
      <dgm:spPr/>
      <dgm:t>
        <a:bodyPr/>
        <a:lstStyle/>
        <a:p>
          <a:endParaRPr lang="en-US"/>
        </a:p>
      </dgm:t>
    </dgm:pt>
    <dgm:pt modelId="{D0B4456E-11DE-4C65-8E2E-1FB7B7D13AD0}" type="pres">
      <dgm:prSet presAssocID="{4BCA013E-B686-4D06-81E1-55FA5F8EB6AE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5EFEA1-10F8-4A5D-A46F-03892FDE31E4}" type="pres">
      <dgm:prSet presAssocID="{2955D159-2203-4414-9A1B-B058F8CA9B18}" presName="Name9" presStyleLbl="parChTrans1D2" presStyleIdx="3" presStyleCnt="11"/>
      <dgm:spPr/>
      <dgm:t>
        <a:bodyPr/>
        <a:lstStyle/>
        <a:p>
          <a:endParaRPr lang="en-US"/>
        </a:p>
      </dgm:t>
    </dgm:pt>
    <dgm:pt modelId="{449F274D-2657-4949-A965-96489DBFF8A2}" type="pres">
      <dgm:prSet presAssocID="{2955D159-2203-4414-9A1B-B058F8CA9B18}" presName="connTx" presStyleLbl="parChTrans1D2" presStyleIdx="3" presStyleCnt="11"/>
      <dgm:spPr/>
      <dgm:t>
        <a:bodyPr/>
        <a:lstStyle/>
        <a:p>
          <a:endParaRPr lang="en-US"/>
        </a:p>
      </dgm:t>
    </dgm:pt>
    <dgm:pt modelId="{8DB47D28-1E83-4A70-BEC0-59F57B911451}" type="pres">
      <dgm:prSet presAssocID="{B4C161C2-5505-476A-B4F2-DA2F0C297BC3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3173BF-34DD-4586-B881-74F614AC87EA}" type="pres">
      <dgm:prSet presAssocID="{0645F949-38CD-4A34-BA1B-8499ECACF36C}" presName="Name9" presStyleLbl="parChTrans1D2" presStyleIdx="4" presStyleCnt="11"/>
      <dgm:spPr/>
      <dgm:t>
        <a:bodyPr/>
        <a:lstStyle/>
        <a:p>
          <a:endParaRPr lang="en-US"/>
        </a:p>
      </dgm:t>
    </dgm:pt>
    <dgm:pt modelId="{07387FB0-05C8-48AD-8D81-E2CB03C6DD76}" type="pres">
      <dgm:prSet presAssocID="{0645F949-38CD-4A34-BA1B-8499ECACF36C}" presName="connTx" presStyleLbl="parChTrans1D2" presStyleIdx="4" presStyleCnt="11"/>
      <dgm:spPr/>
      <dgm:t>
        <a:bodyPr/>
        <a:lstStyle/>
        <a:p>
          <a:endParaRPr lang="en-US"/>
        </a:p>
      </dgm:t>
    </dgm:pt>
    <dgm:pt modelId="{8AAF829A-661E-4A56-8572-0DF81E2561D3}" type="pres">
      <dgm:prSet presAssocID="{113806CE-E621-4888-A2CA-5CAD045B14A1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07521-64A2-40E8-808A-67DC0F4F35A9}" type="pres">
      <dgm:prSet presAssocID="{EB7D9F5F-D7BB-48A0-92DB-9AECB2BE9C46}" presName="Name9" presStyleLbl="parChTrans1D2" presStyleIdx="5" presStyleCnt="11"/>
      <dgm:spPr/>
      <dgm:t>
        <a:bodyPr/>
        <a:lstStyle/>
        <a:p>
          <a:endParaRPr lang="en-US"/>
        </a:p>
      </dgm:t>
    </dgm:pt>
    <dgm:pt modelId="{186E7974-A61B-4AE4-BD4D-A06EC792E10C}" type="pres">
      <dgm:prSet presAssocID="{EB7D9F5F-D7BB-48A0-92DB-9AECB2BE9C46}" presName="connTx" presStyleLbl="parChTrans1D2" presStyleIdx="5" presStyleCnt="11"/>
      <dgm:spPr/>
      <dgm:t>
        <a:bodyPr/>
        <a:lstStyle/>
        <a:p>
          <a:endParaRPr lang="en-US"/>
        </a:p>
      </dgm:t>
    </dgm:pt>
    <dgm:pt modelId="{D37F0650-541F-4850-9AEE-8440C400D864}" type="pres">
      <dgm:prSet presAssocID="{9A4D5E10-D1EB-413A-B1D4-225A0922A7AD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B2D59-BFBD-4C68-A487-6E0E734B8E76}" type="pres">
      <dgm:prSet presAssocID="{44F39271-74D7-45E7-8BD5-968D7C895495}" presName="Name9" presStyleLbl="parChTrans1D2" presStyleIdx="6" presStyleCnt="11"/>
      <dgm:spPr/>
      <dgm:t>
        <a:bodyPr/>
        <a:lstStyle/>
        <a:p>
          <a:endParaRPr lang="en-US"/>
        </a:p>
      </dgm:t>
    </dgm:pt>
    <dgm:pt modelId="{3F8C32D8-4476-46F0-951F-5C5AF31A6338}" type="pres">
      <dgm:prSet presAssocID="{44F39271-74D7-45E7-8BD5-968D7C895495}" presName="connTx" presStyleLbl="parChTrans1D2" presStyleIdx="6" presStyleCnt="11"/>
      <dgm:spPr/>
      <dgm:t>
        <a:bodyPr/>
        <a:lstStyle/>
        <a:p>
          <a:endParaRPr lang="en-US"/>
        </a:p>
      </dgm:t>
    </dgm:pt>
    <dgm:pt modelId="{C731D690-456A-406D-9603-3138DBFA993B}" type="pres">
      <dgm:prSet presAssocID="{2D21BC15-E350-445A-BCB9-F442664347FF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D4871E-5728-4275-93C4-AF7B990E9D0F}" type="pres">
      <dgm:prSet presAssocID="{0DDDBB55-09E5-404D-89E1-253C78FB17B6}" presName="Name9" presStyleLbl="parChTrans1D2" presStyleIdx="7" presStyleCnt="11"/>
      <dgm:spPr/>
      <dgm:t>
        <a:bodyPr/>
        <a:lstStyle/>
        <a:p>
          <a:endParaRPr lang="en-US"/>
        </a:p>
      </dgm:t>
    </dgm:pt>
    <dgm:pt modelId="{B7C240DA-98D3-4AD4-81B4-517D2190447E}" type="pres">
      <dgm:prSet presAssocID="{0DDDBB55-09E5-404D-89E1-253C78FB17B6}" presName="connTx" presStyleLbl="parChTrans1D2" presStyleIdx="7" presStyleCnt="11"/>
      <dgm:spPr/>
      <dgm:t>
        <a:bodyPr/>
        <a:lstStyle/>
        <a:p>
          <a:endParaRPr lang="en-US"/>
        </a:p>
      </dgm:t>
    </dgm:pt>
    <dgm:pt modelId="{016ED6B9-6085-4B34-9782-71F99D657FF8}" type="pres">
      <dgm:prSet presAssocID="{25BBB582-4E36-46EF-B570-2EF34D5BA23A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A263BD-2264-47C8-868F-5C4DCF910D98}" type="pres">
      <dgm:prSet presAssocID="{E97E7E97-7111-436C-91E6-10174EAA52E8}" presName="Name9" presStyleLbl="parChTrans1D2" presStyleIdx="8" presStyleCnt="11"/>
      <dgm:spPr/>
      <dgm:t>
        <a:bodyPr/>
        <a:lstStyle/>
        <a:p>
          <a:endParaRPr lang="en-US"/>
        </a:p>
      </dgm:t>
    </dgm:pt>
    <dgm:pt modelId="{41952B77-960D-4887-9F0A-04A6CE41F161}" type="pres">
      <dgm:prSet presAssocID="{E97E7E97-7111-436C-91E6-10174EAA52E8}" presName="connTx" presStyleLbl="parChTrans1D2" presStyleIdx="8" presStyleCnt="11"/>
      <dgm:spPr/>
      <dgm:t>
        <a:bodyPr/>
        <a:lstStyle/>
        <a:p>
          <a:endParaRPr lang="en-US"/>
        </a:p>
      </dgm:t>
    </dgm:pt>
    <dgm:pt modelId="{D375AA79-4A09-4B2E-9B89-1EAA83DF3AD9}" type="pres">
      <dgm:prSet presAssocID="{AEC749BA-D4A3-4B62-8B5F-FCCFE09B699F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A70003-0C8E-4284-9D7F-56245315CB50}" type="pres">
      <dgm:prSet presAssocID="{4974DB03-295B-4058-A383-A8AB5E77B419}" presName="Name9" presStyleLbl="parChTrans1D2" presStyleIdx="9" presStyleCnt="11"/>
      <dgm:spPr/>
      <dgm:t>
        <a:bodyPr/>
        <a:lstStyle/>
        <a:p>
          <a:endParaRPr lang="en-US"/>
        </a:p>
      </dgm:t>
    </dgm:pt>
    <dgm:pt modelId="{5F72C735-EA74-4445-A192-2471ACA45268}" type="pres">
      <dgm:prSet presAssocID="{4974DB03-295B-4058-A383-A8AB5E77B419}" presName="connTx" presStyleLbl="parChTrans1D2" presStyleIdx="9" presStyleCnt="11"/>
      <dgm:spPr/>
      <dgm:t>
        <a:bodyPr/>
        <a:lstStyle/>
        <a:p>
          <a:endParaRPr lang="en-US"/>
        </a:p>
      </dgm:t>
    </dgm:pt>
    <dgm:pt modelId="{0453FA2E-57BD-4249-A50E-A5C6B2B72CE7}" type="pres">
      <dgm:prSet presAssocID="{3B746A8D-6ADC-4625-9FFA-068C4C396044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583C1F-FB6A-4ABD-A7E7-6EC7A1B097ED}" type="pres">
      <dgm:prSet presAssocID="{37050718-3C44-4DAD-B717-F8888BDFF373}" presName="Name9" presStyleLbl="parChTrans1D2" presStyleIdx="10" presStyleCnt="11"/>
      <dgm:spPr/>
      <dgm:t>
        <a:bodyPr/>
        <a:lstStyle/>
        <a:p>
          <a:endParaRPr lang="en-US"/>
        </a:p>
      </dgm:t>
    </dgm:pt>
    <dgm:pt modelId="{3D9DA183-8E37-466A-9829-3DCB34E0BCBC}" type="pres">
      <dgm:prSet presAssocID="{37050718-3C44-4DAD-B717-F8888BDFF373}" presName="connTx" presStyleLbl="parChTrans1D2" presStyleIdx="10" presStyleCnt="11"/>
      <dgm:spPr/>
      <dgm:t>
        <a:bodyPr/>
        <a:lstStyle/>
        <a:p>
          <a:endParaRPr lang="en-US"/>
        </a:p>
      </dgm:t>
    </dgm:pt>
    <dgm:pt modelId="{5A52D3F0-BE37-4AD6-9804-1C58AEFE82C5}" type="pres">
      <dgm:prSet presAssocID="{1B7A978E-D98D-42E1-BB4F-07224D69CBAD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5D06750-4790-45FC-9674-7B961AF80F65}" type="presOf" srcId="{44F39271-74D7-45E7-8BD5-968D7C895495}" destId="{DDAB2D59-BFBD-4C68-A487-6E0E734B8E76}" srcOrd="0" destOrd="0" presId="urn:microsoft.com/office/officeart/2005/8/layout/radial1"/>
    <dgm:cxn modelId="{B25D6FDC-0BB8-4D48-BDC5-DB399ED955F3}" type="presOf" srcId="{25BBB582-4E36-46EF-B570-2EF34D5BA23A}" destId="{016ED6B9-6085-4B34-9782-71F99D657FF8}" srcOrd="0" destOrd="0" presId="urn:microsoft.com/office/officeart/2005/8/layout/radial1"/>
    <dgm:cxn modelId="{37D1FEE4-3A24-4A72-9DF4-17508452D0DC}" type="presOf" srcId="{83E214C1-F64D-495E-9C9E-18311487888D}" destId="{20C9D464-4981-4361-9D10-958729E227D1}" srcOrd="0" destOrd="0" presId="urn:microsoft.com/office/officeart/2005/8/layout/radial1"/>
    <dgm:cxn modelId="{2976B7D8-A152-4041-A3D4-A61591A00A39}" type="presOf" srcId="{0645F949-38CD-4A34-BA1B-8499ECACF36C}" destId="{07387FB0-05C8-48AD-8D81-E2CB03C6DD76}" srcOrd="1" destOrd="0" presId="urn:microsoft.com/office/officeart/2005/8/layout/radial1"/>
    <dgm:cxn modelId="{0081F3D8-D6AE-466A-A189-D719EECCCA25}" type="presOf" srcId="{EB7D9F5F-D7BB-48A0-92DB-9AECB2BE9C46}" destId="{0E707521-64A2-40E8-808A-67DC0F4F35A9}" srcOrd="0" destOrd="0" presId="urn:microsoft.com/office/officeart/2005/8/layout/radial1"/>
    <dgm:cxn modelId="{5C8A5DB5-96C0-47DC-A0A7-5349DB67A35F}" type="presOf" srcId="{13741E75-A90D-44C6-B61C-0A28D0E5B185}" destId="{2C49E38F-8063-4E8E-AE7B-484622F1B79D}" srcOrd="0" destOrd="0" presId="urn:microsoft.com/office/officeart/2005/8/layout/radial1"/>
    <dgm:cxn modelId="{0F2686C7-C12E-4187-BEF8-C589D57C7634}" type="presOf" srcId="{0DDDBB55-09E5-404D-89E1-253C78FB17B6}" destId="{00D4871E-5728-4275-93C4-AF7B990E9D0F}" srcOrd="0" destOrd="0" presId="urn:microsoft.com/office/officeart/2005/8/layout/radial1"/>
    <dgm:cxn modelId="{276EC65E-B0FC-4AC6-BD54-E3143F293494}" type="presOf" srcId="{37050718-3C44-4DAD-B717-F8888BDFF373}" destId="{1C583C1F-FB6A-4ABD-A7E7-6EC7A1B097ED}" srcOrd="0" destOrd="0" presId="urn:microsoft.com/office/officeart/2005/8/layout/radial1"/>
    <dgm:cxn modelId="{6710E93E-EE48-4865-82C4-2AE09BC8F4C1}" type="presOf" srcId="{44F39271-74D7-45E7-8BD5-968D7C895495}" destId="{3F8C32D8-4476-46F0-951F-5C5AF31A6338}" srcOrd="1" destOrd="0" presId="urn:microsoft.com/office/officeart/2005/8/layout/radial1"/>
    <dgm:cxn modelId="{0E8CE09F-26B5-4C52-8C43-52838558C748}" srcId="{CE5DCE45-498E-40A0-AA22-7025F1F54B73}" destId="{113806CE-E621-4888-A2CA-5CAD045B14A1}" srcOrd="4" destOrd="0" parTransId="{0645F949-38CD-4A34-BA1B-8499ECACF36C}" sibTransId="{7EFE9CB4-BC9B-4BF6-A03A-6F589A590793}"/>
    <dgm:cxn modelId="{2611CA6E-56DA-40BB-AE01-F9752D25F106}" srcId="{004F3359-09C9-45DB-AD33-3DEACA352CCE}" destId="{CE5DCE45-498E-40A0-AA22-7025F1F54B73}" srcOrd="0" destOrd="0" parTransId="{26D36CDC-0780-492B-8DEC-555C96BDE612}" sibTransId="{AC138D73-4C61-41D6-9645-404592C6627F}"/>
    <dgm:cxn modelId="{1A7D46F7-D78C-4294-9442-3943C863254C}" type="presOf" srcId="{E97E7E97-7111-436C-91E6-10174EAA52E8}" destId="{41952B77-960D-4887-9F0A-04A6CE41F161}" srcOrd="1" destOrd="0" presId="urn:microsoft.com/office/officeart/2005/8/layout/radial1"/>
    <dgm:cxn modelId="{73C11991-E334-44D5-A2FD-4A6EE351A035}" type="presOf" srcId="{B4C161C2-5505-476A-B4F2-DA2F0C297BC3}" destId="{8DB47D28-1E83-4A70-BEC0-59F57B911451}" srcOrd="0" destOrd="0" presId="urn:microsoft.com/office/officeart/2005/8/layout/radial1"/>
    <dgm:cxn modelId="{526FF60C-B53A-4092-BCA7-2045EA9C8984}" type="presOf" srcId="{B706FC50-B17A-40F5-8D0C-19A4283B89E5}" destId="{9AF9F279-0CF6-43EC-B73C-060277341834}" srcOrd="1" destOrd="0" presId="urn:microsoft.com/office/officeart/2005/8/layout/radial1"/>
    <dgm:cxn modelId="{D56546F0-48B3-429D-826B-09FA7C345208}" type="presOf" srcId="{AEC749BA-D4A3-4B62-8B5F-FCCFE09B699F}" destId="{D375AA79-4A09-4B2E-9B89-1EAA83DF3AD9}" srcOrd="0" destOrd="0" presId="urn:microsoft.com/office/officeart/2005/8/layout/radial1"/>
    <dgm:cxn modelId="{60A79236-07E5-4E65-98A7-55260F06E519}" type="presOf" srcId="{4BCA013E-B686-4D06-81E1-55FA5F8EB6AE}" destId="{D0B4456E-11DE-4C65-8E2E-1FB7B7D13AD0}" srcOrd="0" destOrd="0" presId="urn:microsoft.com/office/officeart/2005/8/layout/radial1"/>
    <dgm:cxn modelId="{0995D4E4-93B7-4351-A12B-48C1675DC14D}" type="presOf" srcId="{37050718-3C44-4DAD-B717-F8888BDFF373}" destId="{3D9DA183-8E37-466A-9829-3DCB34E0BCBC}" srcOrd="1" destOrd="0" presId="urn:microsoft.com/office/officeart/2005/8/layout/radial1"/>
    <dgm:cxn modelId="{32785301-AD41-4566-9660-70AD145408B8}" srcId="{CE5DCE45-498E-40A0-AA22-7025F1F54B73}" destId="{21832ACE-0E7E-42EB-A1ED-C8ADFE4AFD19}" srcOrd="1" destOrd="0" parTransId="{F304F0A3-EE1B-4C1D-8926-8EA17D8481F1}" sibTransId="{E91DD685-9517-4A99-9167-84D33708A16D}"/>
    <dgm:cxn modelId="{E8F50AE0-7B63-427C-B799-FCA26FBEB1D6}" srcId="{CE5DCE45-498E-40A0-AA22-7025F1F54B73}" destId="{13741E75-A90D-44C6-B61C-0A28D0E5B185}" srcOrd="0" destOrd="0" parTransId="{83E214C1-F64D-495E-9C9E-18311487888D}" sibTransId="{6034C13C-7A40-4249-857D-2677970D0C9C}"/>
    <dgm:cxn modelId="{EF69C208-CCF7-4D97-A0F4-19A20242DF25}" type="presOf" srcId="{4974DB03-295B-4058-A383-A8AB5E77B419}" destId="{5F72C735-EA74-4445-A192-2471ACA45268}" srcOrd="1" destOrd="0" presId="urn:microsoft.com/office/officeart/2005/8/layout/radial1"/>
    <dgm:cxn modelId="{AB75EA39-989C-4698-98B6-01A929B05BAC}" srcId="{CE5DCE45-498E-40A0-AA22-7025F1F54B73}" destId="{1B7A978E-D98D-42E1-BB4F-07224D69CBAD}" srcOrd="10" destOrd="0" parTransId="{37050718-3C44-4DAD-B717-F8888BDFF373}" sibTransId="{04F9C2DE-AEBA-40C9-8DF4-18B580946949}"/>
    <dgm:cxn modelId="{63BCEB1A-5F4F-4149-A90F-D197207297A0}" type="presOf" srcId="{2955D159-2203-4414-9A1B-B058F8CA9B18}" destId="{449F274D-2657-4949-A965-96489DBFF8A2}" srcOrd="1" destOrd="0" presId="urn:microsoft.com/office/officeart/2005/8/layout/radial1"/>
    <dgm:cxn modelId="{485E4802-6779-4CDD-8B90-FD10E1251972}" srcId="{CE5DCE45-498E-40A0-AA22-7025F1F54B73}" destId="{AEC749BA-D4A3-4B62-8B5F-FCCFE09B699F}" srcOrd="8" destOrd="0" parTransId="{E97E7E97-7111-436C-91E6-10174EAA52E8}" sibTransId="{C8B15633-F1D3-46E7-9C74-F019AA57E08E}"/>
    <dgm:cxn modelId="{A17067A4-B76D-4502-9EB3-C0D7EA2AF3D2}" srcId="{CE5DCE45-498E-40A0-AA22-7025F1F54B73}" destId="{2D21BC15-E350-445A-BCB9-F442664347FF}" srcOrd="6" destOrd="0" parTransId="{44F39271-74D7-45E7-8BD5-968D7C895495}" sibTransId="{1C4260D2-43BF-4599-9AA3-BDBD05EEF54D}"/>
    <dgm:cxn modelId="{5BCD1379-4358-4989-9E4B-C406C8D3CDC8}" type="presOf" srcId="{0DDDBB55-09E5-404D-89E1-253C78FB17B6}" destId="{B7C240DA-98D3-4AD4-81B4-517D2190447E}" srcOrd="1" destOrd="0" presId="urn:microsoft.com/office/officeart/2005/8/layout/radial1"/>
    <dgm:cxn modelId="{41728087-83DD-498E-97C1-4FA93ECD81DF}" srcId="{CE5DCE45-498E-40A0-AA22-7025F1F54B73}" destId="{4BCA013E-B686-4D06-81E1-55FA5F8EB6AE}" srcOrd="2" destOrd="0" parTransId="{B706FC50-B17A-40F5-8D0C-19A4283B89E5}" sibTransId="{626272C3-A0AA-4C47-9E6A-AAFA03105C4B}"/>
    <dgm:cxn modelId="{9E286469-2CE3-48D5-904A-5F0087325E77}" type="presOf" srcId="{3B746A8D-6ADC-4625-9FFA-068C4C396044}" destId="{0453FA2E-57BD-4249-A50E-A5C6B2B72CE7}" srcOrd="0" destOrd="0" presId="urn:microsoft.com/office/officeart/2005/8/layout/radial1"/>
    <dgm:cxn modelId="{C4AFC120-E5AE-4B13-A823-4BB1E09ECF1D}" srcId="{CE5DCE45-498E-40A0-AA22-7025F1F54B73}" destId="{25BBB582-4E36-46EF-B570-2EF34D5BA23A}" srcOrd="7" destOrd="0" parTransId="{0DDDBB55-09E5-404D-89E1-253C78FB17B6}" sibTransId="{39DD1D0F-BA5B-4935-991C-A5E11A413130}"/>
    <dgm:cxn modelId="{0EF404C0-A75E-4191-84FA-D2D40D105B17}" srcId="{CE5DCE45-498E-40A0-AA22-7025F1F54B73}" destId="{B4C161C2-5505-476A-B4F2-DA2F0C297BC3}" srcOrd="3" destOrd="0" parTransId="{2955D159-2203-4414-9A1B-B058F8CA9B18}" sibTransId="{2D879A50-7BE4-4045-86D1-0DC59F6DB18D}"/>
    <dgm:cxn modelId="{C60C63AC-A8F7-4053-9C31-62513D67BB83}" type="presOf" srcId="{9A4D5E10-D1EB-413A-B1D4-225A0922A7AD}" destId="{D37F0650-541F-4850-9AEE-8440C400D864}" srcOrd="0" destOrd="0" presId="urn:microsoft.com/office/officeart/2005/8/layout/radial1"/>
    <dgm:cxn modelId="{0921E725-0B04-475F-8E04-74418E27AA03}" type="presOf" srcId="{0645F949-38CD-4A34-BA1B-8499ECACF36C}" destId="{663173BF-34DD-4586-B881-74F614AC87EA}" srcOrd="0" destOrd="0" presId="urn:microsoft.com/office/officeart/2005/8/layout/radial1"/>
    <dgm:cxn modelId="{2AE0AFCF-C19F-4485-AFC1-8D109C8958A8}" type="presOf" srcId="{2D21BC15-E350-445A-BCB9-F442664347FF}" destId="{C731D690-456A-406D-9603-3138DBFA993B}" srcOrd="0" destOrd="0" presId="urn:microsoft.com/office/officeart/2005/8/layout/radial1"/>
    <dgm:cxn modelId="{10DAC9FA-AA9F-40A7-A42E-2055681776EF}" type="presOf" srcId="{83E214C1-F64D-495E-9C9E-18311487888D}" destId="{99A70C2B-E3CC-4132-8057-8EFC565998C8}" srcOrd="1" destOrd="0" presId="urn:microsoft.com/office/officeart/2005/8/layout/radial1"/>
    <dgm:cxn modelId="{17C3E9E0-8233-41D7-BEE2-088CA90B1AD8}" type="presOf" srcId="{F304F0A3-EE1B-4C1D-8926-8EA17D8481F1}" destId="{E7644BE4-1B23-4818-AE55-CB8F3B373CF8}" srcOrd="1" destOrd="0" presId="urn:microsoft.com/office/officeart/2005/8/layout/radial1"/>
    <dgm:cxn modelId="{27B20447-EFDB-455E-BEDB-4D92FB418D4D}" srcId="{CE5DCE45-498E-40A0-AA22-7025F1F54B73}" destId="{9A4D5E10-D1EB-413A-B1D4-225A0922A7AD}" srcOrd="5" destOrd="0" parTransId="{EB7D9F5F-D7BB-48A0-92DB-9AECB2BE9C46}" sibTransId="{4EE478D8-5226-4DC9-94D9-E681FF570695}"/>
    <dgm:cxn modelId="{43273CBA-C551-4373-9229-97CDDB16733E}" type="presOf" srcId="{F304F0A3-EE1B-4C1D-8926-8EA17D8481F1}" destId="{E1AB3433-1B77-498C-B446-031FA46035EB}" srcOrd="0" destOrd="0" presId="urn:microsoft.com/office/officeart/2005/8/layout/radial1"/>
    <dgm:cxn modelId="{0B73BA2A-5064-436F-A92A-E662DAA81798}" type="presOf" srcId="{CE5DCE45-498E-40A0-AA22-7025F1F54B73}" destId="{C2CD4D5F-202E-4988-BECC-5B65F8733B20}" srcOrd="0" destOrd="0" presId="urn:microsoft.com/office/officeart/2005/8/layout/radial1"/>
    <dgm:cxn modelId="{68BFE87D-298D-47A7-A7C1-91101E28B2B7}" type="presOf" srcId="{004F3359-09C9-45DB-AD33-3DEACA352CCE}" destId="{1D2FA217-EDB2-4E0A-9E76-EA095CD2703B}" srcOrd="0" destOrd="0" presId="urn:microsoft.com/office/officeart/2005/8/layout/radial1"/>
    <dgm:cxn modelId="{AC7F8A19-6C00-49DE-B5EC-6003F9184C7C}" type="presOf" srcId="{B706FC50-B17A-40F5-8D0C-19A4283B89E5}" destId="{74A86BD2-22A4-4161-94CA-EFCD0DA414DA}" srcOrd="0" destOrd="0" presId="urn:microsoft.com/office/officeart/2005/8/layout/radial1"/>
    <dgm:cxn modelId="{121717F1-5B8E-4D54-95DE-119446CF4B9C}" srcId="{CE5DCE45-498E-40A0-AA22-7025F1F54B73}" destId="{3B746A8D-6ADC-4625-9FFA-068C4C396044}" srcOrd="9" destOrd="0" parTransId="{4974DB03-295B-4058-A383-A8AB5E77B419}" sibTransId="{57F7C9FE-2F22-4D33-A273-EFE41674E596}"/>
    <dgm:cxn modelId="{91B89377-1AB7-4899-99E0-3826D8D38759}" type="presOf" srcId="{113806CE-E621-4888-A2CA-5CAD045B14A1}" destId="{8AAF829A-661E-4A56-8572-0DF81E2561D3}" srcOrd="0" destOrd="0" presId="urn:microsoft.com/office/officeart/2005/8/layout/radial1"/>
    <dgm:cxn modelId="{6A5EE3A0-06F5-494C-9E65-9BAF2697DCAE}" type="presOf" srcId="{2955D159-2203-4414-9A1B-B058F8CA9B18}" destId="{785EFEA1-10F8-4A5D-A46F-03892FDE31E4}" srcOrd="0" destOrd="0" presId="urn:microsoft.com/office/officeart/2005/8/layout/radial1"/>
    <dgm:cxn modelId="{37F53242-5DED-4A4C-86D4-917CB32D468B}" type="presOf" srcId="{4974DB03-295B-4058-A383-A8AB5E77B419}" destId="{ECA70003-0C8E-4284-9D7F-56245315CB50}" srcOrd="0" destOrd="0" presId="urn:microsoft.com/office/officeart/2005/8/layout/radial1"/>
    <dgm:cxn modelId="{DD4F53DF-0012-4735-BD0F-4008D05D0C8D}" type="presOf" srcId="{21832ACE-0E7E-42EB-A1ED-C8ADFE4AFD19}" destId="{7146D496-F07F-4CAF-8CFD-9D938A697F32}" srcOrd="0" destOrd="0" presId="urn:microsoft.com/office/officeart/2005/8/layout/radial1"/>
    <dgm:cxn modelId="{D073F23C-33A1-424C-9426-0B20A3E24E84}" type="presOf" srcId="{EB7D9F5F-D7BB-48A0-92DB-9AECB2BE9C46}" destId="{186E7974-A61B-4AE4-BD4D-A06EC792E10C}" srcOrd="1" destOrd="0" presId="urn:microsoft.com/office/officeart/2005/8/layout/radial1"/>
    <dgm:cxn modelId="{F620708C-C0F9-4F48-BD53-B7930544CB4F}" type="presOf" srcId="{E97E7E97-7111-436C-91E6-10174EAA52E8}" destId="{FDA263BD-2264-47C8-868F-5C4DCF910D98}" srcOrd="0" destOrd="0" presId="urn:microsoft.com/office/officeart/2005/8/layout/radial1"/>
    <dgm:cxn modelId="{4F6B2E2F-EFB6-45F7-975A-2733676711AA}" type="presOf" srcId="{1B7A978E-D98D-42E1-BB4F-07224D69CBAD}" destId="{5A52D3F0-BE37-4AD6-9804-1C58AEFE82C5}" srcOrd="0" destOrd="0" presId="urn:microsoft.com/office/officeart/2005/8/layout/radial1"/>
    <dgm:cxn modelId="{E0825ADA-76AA-4AEE-8EB6-229A2A0C931E}" type="presParOf" srcId="{1D2FA217-EDB2-4E0A-9E76-EA095CD2703B}" destId="{C2CD4D5F-202E-4988-BECC-5B65F8733B20}" srcOrd="0" destOrd="0" presId="urn:microsoft.com/office/officeart/2005/8/layout/radial1"/>
    <dgm:cxn modelId="{7A57CB29-EB7F-4B14-B6CA-5CC4BBA135CB}" type="presParOf" srcId="{1D2FA217-EDB2-4E0A-9E76-EA095CD2703B}" destId="{20C9D464-4981-4361-9D10-958729E227D1}" srcOrd="1" destOrd="0" presId="urn:microsoft.com/office/officeart/2005/8/layout/radial1"/>
    <dgm:cxn modelId="{36B75E91-7EE1-45AB-BD69-271D48B37EAB}" type="presParOf" srcId="{20C9D464-4981-4361-9D10-958729E227D1}" destId="{99A70C2B-E3CC-4132-8057-8EFC565998C8}" srcOrd="0" destOrd="0" presId="urn:microsoft.com/office/officeart/2005/8/layout/radial1"/>
    <dgm:cxn modelId="{4F28F8ED-9145-4D15-A7D2-BC11FA356C60}" type="presParOf" srcId="{1D2FA217-EDB2-4E0A-9E76-EA095CD2703B}" destId="{2C49E38F-8063-4E8E-AE7B-484622F1B79D}" srcOrd="2" destOrd="0" presId="urn:microsoft.com/office/officeart/2005/8/layout/radial1"/>
    <dgm:cxn modelId="{B081EC7E-6EF8-4AF9-B602-54758B0D9D15}" type="presParOf" srcId="{1D2FA217-EDB2-4E0A-9E76-EA095CD2703B}" destId="{E1AB3433-1B77-498C-B446-031FA46035EB}" srcOrd="3" destOrd="0" presId="urn:microsoft.com/office/officeart/2005/8/layout/radial1"/>
    <dgm:cxn modelId="{F0D9E7AB-F3E1-44CA-B6FC-84A630AE19F0}" type="presParOf" srcId="{E1AB3433-1B77-498C-B446-031FA46035EB}" destId="{E7644BE4-1B23-4818-AE55-CB8F3B373CF8}" srcOrd="0" destOrd="0" presId="urn:microsoft.com/office/officeart/2005/8/layout/radial1"/>
    <dgm:cxn modelId="{A617E691-F6EF-4BE2-AFE9-5ADCE11C617C}" type="presParOf" srcId="{1D2FA217-EDB2-4E0A-9E76-EA095CD2703B}" destId="{7146D496-F07F-4CAF-8CFD-9D938A697F32}" srcOrd="4" destOrd="0" presId="urn:microsoft.com/office/officeart/2005/8/layout/radial1"/>
    <dgm:cxn modelId="{2C0AF2A1-BC33-44F7-BA29-5836B2B627A8}" type="presParOf" srcId="{1D2FA217-EDB2-4E0A-9E76-EA095CD2703B}" destId="{74A86BD2-22A4-4161-94CA-EFCD0DA414DA}" srcOrd="5" destOrd="0" presId="urn:microsoft.com/office/officeart/2005/8/layout/radial1"/>
    <dgm:cxn modelId="{CC865C23-3A91-4EB4-9F33-8558B6C0A79A}" type="presParOf" srcId="{74A86BD2-22A4-4161-94CA-EFCD0DA414DA}" destId="{9AF9F279-0CF6-43EC-B73C-060277341834}" srcOrd="0" destOrd="0" presId="urn:microsoft.com/office/officeart/2005/8/layout/radial1"/>
    <dgm:cxn modelId="{4BF65F1C-36CC-4234-A0C3-5DF5BF4080ED}" type="presParOf" srcId="{1D2FA217-EDB2-4E0A-9E76-EA095CD2703B}" destId="{D0B4456E-11DE-4C65-8E2E-1FB7B7D13AD0}" srcOrd="6" destOrd="0" presId="urn:microsoft.com/office/officeart/2005/8/layout/radial1"/>
    <dgm:cxn modelId="{C35E4EFD-8FB7-4368-B44A-D385C64C5267}" type="presParOf" srcId="{1D2FA217-EDB2-4E0A-9E76-EA095CD2703B}" destId="{785EFEA1-10F8-4A5D-A46F-03892FDE31E4}" srcOrd="7" destOrd="0" presId="urn:microsoft.com/office/officeart/2005/8/layout/radial1"/>
    <dgm:cxn modelId="{E4173E1E-B568-4B05-A94E-48A0D5993117}" type="presParOf" srcId="{785EFEA1-10F8-4A5D-A46F-03892FDE31E4}" destId="{449F274D-2657-4949-A965-96489DBFF8A2}" srcOrd="0" destOrd="0" presId="urn:microsoft.com/office/officeart/2005/8/layout/radial1"/>
    <dgm:cxn modelId="{92320A3F-663E-467F-AE4B-87C04D12B341}" type="presParOf" srcId="{1D2FA217-EDB2-4E0A-9E76-EA095CD2703B}" destId="{8DB47D28-1E83-4A70-BEC0-59F57B911451}" srcOrd="8" destOrd="0" presId="urn:microsoft.com/office/officeart/2005/8/layout/radial1"/>
    <dgm:cxn modelId="{A54CB59B-018E-467D-9806-9608E115CC87}" type="presParOf" srcId="{1D2FA217-EDB2-4E0A-9E76-EA095CD2703B}" destId="{663173BF-34DD-4586-B881-74F614AC87EA}" srcOrd="9" destOrd="0" presId="urn:microsoft.com/office/officeart/2005/8/layout/radial1"/>
    <dgm:cxn modelId="{9088E605-E8C7-4F61-9A70-594DE25CF87C}" type="presParOf" srcId="{663173BF-34DD-4586-B881-74F614AC87EA}" destId="{07387FB0-05C8-48AD-8D81-E2CB03C6DD76}" srcOrd="0" destOrd="0" presId="urn:microsoft.com/office/officeart/2005/8/layout/radial1"/>
    <dgm:cxn modelId="{CC6ECA05-6F5B-40FE-B2CF-931DE9DEF92C}" type="presParOf" srcId="{1D2FA217-EDB2-4E0A-9E76-EA095CD2703B}" destId="{8AAF829A-661E-4A56-8572-0DF81E2561D3}" srcOrd="10" destOrd="0" presId="urn:microsoft.com/office/officeart/2005/8/layout/radial1"/>
    <dgm:cxn modelId="{CDF5767F-ADDF-4A7E-9A54-382C5B0BC1A1}" type="presParOf" srcId="{1D2FA217-EDB2-4E0A-9E76-EA095CD2703B}" destId="{0E707521-64A2-40E8-808A-67DC0F4F35A9}" srcOrd="11" destOrd="0" presId="urn:microsoft.com/office/officeart/2005/8/layout/radial1"/>
    <dgm:cxn modelId="{25CAD840-F52C-4BE7-B7BC-78623D202449}" type="presParOf" srcId="{0E707521-64A2-40E8-808A-67DC0F4F35A9}" destId="{186E7974-A61B-4AE4-BD4D-A06EC792E10C}" srcOrd="0" destOrd="0" presId="urn:microsoft.com/office/officeart/2005/8/layout/radial1"/>
    <dgm:cxn modelId="{50004B8C-DC31-4B59-A0B5-E488A264ACAE}" type="presParOf" srcId="{1D2FA217-EDB2-4E0A-9E76-EA095CD2703B}" destId="{D37F0650-541F-4850-9AEE-8440C400D864}" srcOrd="12" destOrd="0" presId="urn:microsoft.com/office/officeart/2005/8/layout/radial1"/>
    <dgm:cxn modelId="{C5D5D758-4B8E-47AE-863C-E31444DFDFEC}" type="presParOf" srcId="{1D2FA217-EDB2-4E0A-9E76-EA095CD2703B}" destId="{DDAB2D59-BFBD-4C68-A487-6E0E734B8E76}" srcOrd="13" destOrd="0" presId="urn:microsoft.com/office/officeart/2005/8/layout/radial1"/>
    <dgm:cxn modelId="{099DFFA3-BA7C-4E38-98D5-3EDF6B1C8E68}" type="presParOf" srcId="{DDAB2D59-BFBD-4C68-A487-6E0E734B8E76}" destId="{3F8C32D8-4476-46F0-951F-5C5AF31A6338}" srcOrd="0" destOrd="0" presId="urn:microsoft.com/office/officeart/2005/8/layout/radial1"/>
    <dgm:cxn modelId="{7D6C5D40-73B9-4242-A0FB-C28B6ACA03AF}" type="presParOf" srcId="{1D2FA217-EDB2-4E0A-9E76-EA095CD2703B}" destId="{C731D690-456A-406D-9603-3138DBFA993B}" srcOrd="14" destOrd="0" presId="urn:microsoft.com/office/officeart/2005/8/layout/radial1"/>
    <dgm:cxn modelId="{14140325-2248-40FB-8B64-7782838E07DC}" type="presParOf" srcId="{1D2FA217-EDB2-4E0A-9E76-EA095CD2703B}" destId="{00D4871E-5728-4275-93C4-AF7B990E9D0F}" srcOrd="15" destOrd="0" presId="urn:microsoft.com/office/officeart/2005/8/layout/radial1"/>
    <dgm:cxn modelId="{B2EF0222-3E4F-4B30-A910-664FF78C6975}" type="presParOf" srcId="{00D4871E-5728-4275-93C4-AF7B990E9D0F}" destId="{B7C240DA-98D3-4AD4-81B4-517D2190447E}" srcOrd="0" destOrd="0" presId="urn:microsoft.com/office/officeart/2005/8/layout/radial1"/>
    <dgm:cxn modelId="{C94BAFEC-BD1C-4538-8EF8-63B421F3DBA7}" type="presParOf" srcId="{1D2FA217-EDB2-4E0A-9E76-EA095CD2703B}" destId="{016ED6B9-6085-4B34-9782-71F99D657FF8}" srcOrd="16" destOrd="0" presId="urn:microsoft.com/office/officeart/2005/8/layout/radial1"/>
    <dgm:cxn modelId="{D9F9F4E8-E08B-4078-B200-32CCC5E0FF51}" type="presParOf" srcId="{1D2FA217-EDB2-4E0A-9E76-EA095CD2703B}" destId="{FDA263BD-2264-47C8-868F-5C4DCF910D98}" srcOrd="17" destOrd="0" presId="urn:microsoft.com/office/officeart/2005/8/layout/radial1"/>
    <dgm:cxn modelId="{C4A3CECD-84A3-4E66-B852-A60394F10B8A}" type="presParOf" srcId="{FDA263BD-2264-47C8-868F-5C4DCF910D98}" destId="{41952B77-960D-4887-9F0A-04A6CE41F161}" srcOrd="0" destOrd="0" presId="urn:microsoft.com/office/officeart/2005/8/layout/radial1"/>
    <dgm:cxn modelId="{ECF47D20-59C9-41E6-ABA3-38DF1A898CF3}" type="presParOf" srcId="{1D2FA217-EDB2-4E0A-9E76-EA095CD2703B}" destId="{D375AA79-4A09-4B2E-9B89-1EAA83DF3AD9}" srcOrd="18" destOrd="0" presId="urn:microsoft.com/office/officeart/2005/8/layout/radial1"/>
    <dgm:cxn modelId="{868AACC7-3482-4556-8117-064AD71BAB0E}" type="presParOf" srcId="{1D2FA217-EDB2-4E0A-9E76-EA095CD2703B}" destId="{ECA70003-0C8E-4284-9D7F-56245315CB50}" srcOrd="19" destOrd="0" presId="urn:microsoft.com/office/officeart/2005/8/layout/radial1"/>
    <dgm:cxn modelId="{AB99EB86-FAED-4638-BFF9-5F38F659171B}" type="presParOf" srcId="{ECA70003-0C8E-4284-9D7F-56245315CB50}" destId="{5F72C735-EA74-4445-A192-2471ACA45268}" srcOrd="0" destOrd="0" presId="urn:microsoft.com/office/officeart/2005/8/layout/radial1"/>
    <dgm:cxn modelId="{EAB1657F-113C-4A59-B69E-A012A20C34C0}" type="presParOf" srcId="{1D2FA217-EDB2-4E0A-9E76-EA095CD2703B}" destId="{0453FA2E-57BD-4249-A50E-A5C6B2B72CE7}" srcOrd="20" destOrd="0" presId="urn:microsoft.com/office/officeart/2005/8/layout/radial1"/>
    <dgm:cxn modelId="{51EA7DC6-D792-4BC4-AB4C-F13E9382FC27}" type="presParOf" srcId="{1D2FA217-EDB2-4E0A-9E76-EA095CD2703B}" destId="{1C583C1F-FB6A-4ABD-A7E7-6EC7A1B097ED}" srcOrd="21" destOrd="0" presId="urn:microsoft.com/office/officeart/2005/8/layout/radial1"/>
    <dgm:cxn modelId="{254702EE-9CC5-45D1-8EBE-F70AAFBB2D39}" type="presParOf" srcId="{1C583C1F-FB6A-4ABD-A7E7-6EC7A1B097ED}" destId="{3D9DA183-8E37-466A-9829-3DCB34E0BCBC}" srcOrd="0" destOrd="0" presId="urn:microsoft.com/office/officeart/2005/8/layout/radial1"/>
    <dgm:cxn modelId="{A5F98D6C-909B-48B7-8E67-57CAEB3A9F7A}" type="presParOf" srcId="{1D2FA217-EDB2-4E0A-9E76-EA095CD2703B}" destId="{5A52D3F0-BE37-4AD6-9804-1C58AEFE82C5}" srcOrd="2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4F3359-09C9-45DB-AD33-3DEACA352CCE}" type="doc">
      <dgm:prSet loTypeId="urn:microsoft.com/office/officeart/2005/8/layout/radial1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E5DCE45-498E-40A0-AA22-7025F1F54B73}">
      <dgm:prSet phldrT="[Text]"/>
      <dgm:spPr/>
      <dgm:t>
        <a:bodyPr/>
        <a:lstStyle/>
        <a:p>
          <a:r>
            <a:rPr lang="en-US" smtClean="0"/>
            <a:t>Test 1</a:t>
          </a:r>
          <a:endParaRPr lang="en-US" dirty="0"/>
        </a:p>
      </dgm:t>
    </dgm:pt>
    <dgm:pt modelId="{26D36CDC-0780-492B-8DEC-555C96BDE612}" type="parTrans" cxnId="{2611CA6E-56DA-40BB-AE01-F9752D25F106}">
      <dgm:prSet/>
      <dgm:spPr/>
      <dgm:t>
        <a:bodyPr/>
        <a:lstStyle/>
        <a:p>
          <a:endParaRPr lang="en-US"/>
        </a:p>
      </dgm:t>
    </dgm:pt>
    <dgm:pt modelId="{AC138D73-4C61-41D6-9645-404592C6627F}" type="sibTrans" cxnId="{2611CA6E-56DA-40BB-AE01-F9752D25F106}">
      <dgm:prSet/>
      <dgm:spPr/>
      <dgm:t>
        <a:bodyPr/>
        <a:lstStyle/>
        <a:p>
          <a:endParaRPr lang="en-US"/>
        </a:p>
      </dgm:t>
    </dgm:pt>
    <dgm:pt modelId="{13741E75-A90D-44C6-B61C-0A28D0E5B185}">
      <dgm:prSet phldrT="[Text]"/>
      <dgm:spPr/>
      <dgm:t>
        <a:bodyPr/>
        <a:lstStyle/>
        <a:p>
          <a:r>
            <a:rPr lang="en-US" dirty="0" smtClean="0"/>
            <a:t>CL1</a:t>
          </a:r>
          <a:endParaRPr lang="en-US" dirty="0"/>
        </a:p>
      </dgm:t>
    </dgm:pt>
    <dgm:pt modelId="{83E214C1-F64D-495E-9C9E-18311487888D}" type="parTrans" cxnId="{E8F50AE0-7B63-427C-B799-FCA26FBEB1D6}">
      <dgm:prSet/>
      <dgm:spPr/>
      <dgm:t>
        <a:bodyPr/>
        <a:lstStyle/>
        <a:p>
          <a:endParaRPr lang="en-US"/>
        </a:p>
      </dgm:t>
    </dgm:pt>
    <dgm:pt modelId="{6034C13C-7A40-4249-857D-2677970D0C9C}" type="sibTrans" cxnId="{E8F50AE0-7B63-427C-B799-FCA26FBEB1D6}">
      <dgm:prSet/>
      <dgm:spPr/>
      <dgm:t>
        <a:bodyPr/>
        <a:lstStyle/>
        <a:p>
          <a:endParaRPr lang="en-US"/>
        </a:p>
      </dgm:t>
    </dgm:pt>
    <dgm:pt modelId="{21832ACE-0E7E-42EB-A1ED-C8ADFE4AFD19}">
      <dgm:prSet phldrT="[Text]"/>
      <dgm:spPr/>
      <dgm:t>
        <a:bodyPr/>
        <a:lstStyle/>
        <a:p>
          <a:r>
            <a:rPr lang="en-US" dirty="0" smtClean="0"/>
            <a:t>CL2</a:t>
          </a:r>
          <a:endParaRPr lang="en-US" dirty="0"/>
        </a:p>
      </dgm:t>
    </dgm:pt>
    <dgm:pt modelId="{F304F0A3-EE1B-4C1D-8926-8EA17D8481F1}" type="parTrans" cxnId="{32785301-AD41-4566-9660-70AD145408B8}">
      <dgm:prSet/>
      <dgm:spPr/>
      <dgm:t>
        <a:bodyPr/>
        <a:lstStyle/>
        <a:p>
          <a:endParaRPr lang="en-US"/>
        </a:p>
      </dgm:t>
    </dgm:pt>
    <dgm:pt modelId="{E91DD685-9517-4A99-9167-84D33708A16D}" type="sibTrans" cxnId="{32785301-AD41-4566-9660-70AD145408B8}">
      <dgm:prSet/>
      <dgm:spPr/>
      <dgm:t>
        <a:bodyPr/>
        <a:lstStyle/>
        <a:p>
          <a:endParaRPr lang="en-US"/>
        </a:p>
      </dgm:t>
    </dgm:pt>
    <dgm:pt modelId="{4BCA013E-B686-4D06-81E1-55FA5F8EB6AE}">
      <dgm:prSet phldrT="[Text]"/>
      <dgm:spPr/>
      <dgm:t>
        <a:bodyPr/>
        <a:lstStyle/>
        <a:p>
          <a:r>
            <a:rPr lang="en-US" dirty="0" smtClean="0"/>
            <a:t>CL3</a:t>
          </a:r>
          <a:endParaRPr lang="en-US" dirty="0"/>
        </a:p>
      </dgm:t>
    </dgm:pt>
    <dgm:pt modelId="{B706FC50-B17A-40F5-8D0C-19A4283B89E5}" type="parTrans" cxnId="{41728087-83DD-498E-97C1-4FA93ECD81DF}">
      <dgm:prSet/>
      <dgm:spPr/>
      <dgm:t>
        <a:bodyPr/>
        <a:lstStyle/>
        <a:p>
          <a:endParaRPr lang="en-US"/>
        </a:p>
      </dgm:t>
    </dgm:pt>
    <dgm:pt modelId="{626272C3-A0AA-4C47-9E6A-AAFA03105C4B}" type="sibTrans" cxnId="{41728087-83DD-498E-97C1-4FA93ECD81DF}">
      <dgm:prSet/>
      <dgm:spPr/>
      <dgm:t>
        <a:bodyPr/>
        <a:lstStyle/>
        <a:p>
          <a:endParaRPr lang="en-US"/>
        </a:p>
      </dgm:t>
    </dgm:pt>
    <dgm:pt modelId="{B4C161C2-5505-476A-B4F2-DA2F0C297BC3}">
      <dgm:prSet phldrT="[Text]"/>
      <dgm:spPr/>
      <dgm:t>
        <a:bodyPr/>
        <a:lstStyle/>
        <a:p>
          <a:r>
            <a:rPr lang="en-US" dirty="0" smtClean="0"/>
            <a:t>CL4</a:t>
          </a:r>
          <a:endParaRPr lang="en-US" dirty="0"/>
        </a:p>
      </dgm:t>
    </dgm:pt>
    <dgm:pt modelId="{2955D159-2203-4414-9A1B-B058F8CA9B18}" type="parTrans" cxnId="{0EF404C0-A75E-4191-84FA-D2D40D105B17}">
      <dgm:prSet/>
      <dgm:spPr/>
      <dgm:t>
        <a:bodyPr/>
        <a:lstStyle/>
        <a:p>
          <a:endParaRPr lang="en-US"/>
        </a:p>
      </dgm:t>
    </dgm:pt>
    <dgm:pt modelId="{2D879A50-7BE4-4045-86D1-0DC59F6DB18D}" type="sibTrans" cxnId="{0EF404C0-A75E-4191-84FA-D2D40D105B17}">
      <dgm:prSet/>
      <dgm:spPr/>
      <dgm:t>
        <a:bodyPr/>
        <a:lstStyle/>
        <a:p>
          <a:endParaRPr lang="en-US"/>
        </a:p>
      </dgm:t>
    </dgm:pt>
    <dgm:pt modelId="{113806CE-E621-4888-A2CA-5CAD045B14A1}">
      <dgm:prSet phldrT="[Text]"/>
      <dgm:spPr/>
      <dgm:t>
        <a:bodyPr/>
        <a:lstStyle/>
        <a:p>
          <a:r>
            <a:rPr lang="en-US" dirty="0" smtClean="0"/>
            <a:t>CL5</a:t>
          </a:r>
          <a:endParaRPr lang="en-US" dirty="0"/>
        </a:p>
      </dgm:t>
    </dgm:pt>
    <dgm:pt modelId="{0645F949-38CD-4A34-BA1B-8499ECACF36C}" type="parTrans" cxnId="{0E8CE09F-26B5-4C52-8C43-52838558C748}">
      <dgm:prSet/>
      <dgm:spPr/>
      <dgm:t>
        <a:bodyPr/>
        <a:lstStyle/>
        <a:p>
          <a:endParaRPr lang="en-US"/>
        </a:p>
      </dgm:t>
    </dgm:pt>
    <dgm:pt modelId="{7EFE9CB4-BC9B-4BF6-A03A-6F589A590793}" type="sibTrans" cxnId="{0E8CE09F-26B5-4C52-8C43-52838558C748}">
      <dgm:prSet/>
      <dgm:spPr/>
      <dgm:t>
        <a:bodyPr/>
        <a:lstStyle/>
        <a:p>
          <a:endParaRPr lang="en-US"/>
        </a:p>
      </dgm:t>
    </dgm:pt>
    <dgm:pt modelId="{9A4D5E10-D1EB-413A-B1D4-225A0922A7AD}">
      <dgm:prSet phldrT="[Text]"/>
      <dgm:spPr/>
      <dgm:t>
        <a:bodyPr/>
        <a:lstStyle/>
        <a:p>
          <a:r>
            <a:rPr lang="en-US" dirty="0" smtClean="0"/>
            <a:t>CL6</a:t>
          </a:r>
          <a:endParaRPr lang="en-US" dirty="0"/>
        </a:p>
      </dgm:t>
    </dgm:pt>
    <dgm:pt modelId="{EB7D9F5F-D7BB-48A0-92DB-9AECB2BE9C46}" type="parTrans" cxnId="{27B20447-EFDB-455E-BEDB-4D92FB418D4D}">
      <dgm:prSet/>
      <dgm:spPr/>
      <dgm:t>
        <a:bodyPr/>
        <a:lstStyle/>
        <a:p>
          <a:endParaRPr lang="en-US"/>
        </a:p>
      </dgm:t>
    </dgm:pt>
    <dgm:pt modelId="{4EE478D8-5226-4DC9-94D9-E681FF570695}" type="sibTrans" cxnId="{27B20447-EFDB-455E-BEDB-4D92FB418D4D}">
      <dgm:prSet/>
      <dgm:spPr/>
      <dgm:t>
        <a:bodyPr/>
        <a:lstStyle/>
        <a:p>
          <a:endParaRPr lang="en-US"/>
        </a:p>
      </dgm:t>
    </dgm:pt>
    <dgm:pt modelId="{2D21BC15-E350-445A-BCB9-F442664347FF}">
      <dgm:prSet phldrT="[Text]"/>
      <dgm:spPr/>
      <dgm:t>
        <a:bodyPr/>
        <a:lstStyle/>
        <a:p>
          <a:r>
            <a:rPr lang="en-US" dirty="0" smtClean="0"/>
            <a:t>CL7</a:t>
          </a:r>
          <a:endParaRPr lang="en-US" dirty="0"/>
        </a:p>
      </dgm:t>
    </dgm:pt>
    <dgm:pt modelId="{44F39271-74D7-45E7-8BD5-968D7C895495}" type="parTrans" cxnId="{A17067A4-B76D-4502-9EB3-C0D7EA2AF3D2}">
      <dgm:prSet/>
      <dgm:spPr/>
      <dgm:t>
        <a:bodyPr/>
        <a:lstStyle/>
        <a:p>
          <a:endParaRPr lang="en-US"/>
        </a:p>
      </dgm:t>
    </dgm:pt>
    <dgm:pt modelId="{1C4260D2-43BF-4599-9AA3-BDBD05EEF54D}" type="sibTrans" cxnId="{A17067A4-B76D-4502-9EB3-C0D7EA2AF3D2}">
      <dgm:prSet/>
      <dgm:spPr/>
      <dgm:t>
        <a:bodyPr/>
        <a:lstStyle/>
        <a:p>
          <a:endParaRPr lang="en-US"/>
        </a:p>
      </dgm:t>
    </dgm:pt>
    <dgm:pt modelId="{25BBB582-4E36-46EF-B570-2EF34D5BA23A}">
      <dgm:prSet phldrT="[Text]"/>
      <dgm:spPr/>
      <dgm:t>
        <a:bodyPr/>
        <a:lstStyle/>
        <a:p>
          <a:r>
            <a:rPr lang="en-US" dirty="0" smtClean="0"/>
            <a:t>CL8</a:t>
          </a:r>
          <a:endParaRPr lang="en-US" dirty="0"/>
        </a:p>
      </dgm:t>
    </dgm:pt>
    <dgm:pt modelId="{0DDDBB55-09E5-404D-89E1-253C78FB17B6}" type="parTrans" cxnId="{C4AFC120-E5AE-4B13-A823-4BB1E09ECF1D}">
      <dgm:prSet/>
      <dgm:spPr/>
      <dgm:t>
        <a:bodyPr/>
        <a:lstStyle/>
        <a:p>
          <a:endParaRPr lang="en-US"/>
        </a:p>
      </dgm:t>
    </dgm:pt>
    <dgm:pt modelId="{39DD1D0F-BA5B-4935-991C-A5E11A413130}" type="sibTrans" cxnId="{C4AFC120-E5AE-4B13-A823-4BB1E09ECF1D}">
      <dgm:prSet/>
      <dgm:spPr/>
      <dgm:t>
        <a:bodyPr/>
        <a:lstStyle/>
        <a:p>
          <a:endParaRPr lang="en-US"/>
        </a:p>
      </dgm:t>
    </dgm:pt>
    <dgm:pt modelId="{AEC749BA-D4A3-4B62-8B5F-FCCFE09B699F}">
      <dgm:prSet phldrT="[Text]"/>
      <dgm:spPr/>
      <dgm:t>
        <a:bodyPr/>
        <a:lstStyle/>
        <a:p>
          <a:r>
            <a:rPr lang="en-US" dirty="0" smtClean="0"/>
            <a:t>CL9</a:t>
          </a:r>
          <a:endParaRPr lang="en-US" dirty="0"/>
        </a:p>
      </dgm:t>
    </dgm:pt>
    <dgm:pt modelId="{E97E7E97-7111-436C-91E6-10174EAA52E8}" type="parTrans" cxnId="{485E4802-6779-4CDD-8B90-FD10E1251972}">
      <dgm:prSet/>
      <dgm:spPr/>
      <dgm:t>
        <a:bodyPr/>
        <a:lstStyle/>
        <a:p>
          <a:endParaRPr lang="en-US"/>
        </a:p>
      </dgm:t>
    </dgm:pt>
    <dgm:pt modelId="{C8B15633-F1D3-46E7-9C74-F019AA57E08E}" type="sibTrans" cxnId="{485E4802-6779-4CDD-8B90-FD10E1251972}">
      <dgm:prSet/>
      <dgm:spPr/>
      <dgm:t>
        <a:bodyPr/>
        <a:lstStyle/>
        <a:p>
          <a:endParaRPr lang="en-US"/>
        </a:p>
      </dgm:t>
    </dgm:pt>
    <dgm:pt modelId="{3B746A8D-6ADC-4625-9FFA-068C4C396044}">
      <dgm:prSet phldrT="[Text]"/>
      <dgm:spPr/>
      <dgm:t>
        <a:bodyPr/>
        <a:lstStyle/>
        <a:p>
          <a:r>
            <a:rPr lang="en-US" dirty="0" smtClean="0"/>
            <a:t>CL10</a:t>
          </a:r>
          <a:endParaRPr lang="en-US" dirty="0"/>
        </a:p>
      </dgm:t>
    </dgm:pt>
    <dgm:pt modelId="{4974DB03-295B-4058-A383-A8AB5E77B419}" type="parTrans" cxnId="{121717F1-5B8E-4D54-95DE-119446CF4B9C}">
      <dgm:prSet/>
      <dgm:spPr/>
      <dgm:t>
        <a:bodyPr/>
        <a:lstStyle/>
        <a:p>
          <a:endParaRPr lang="en-US"/>
        </a:p>
      </dgm:t>
    </dgm:pt>
    <dgm:pt modelId="{57F7C9FE-2F22-4D33-A273-EFE41674E596}" type="sibTrans" cxnId="{121717F1-5B8E-4D54-95DE-119446CF4B9C}">
      <dgm:prSet/>
      <dgm:spPr/>
      <dgm:t>
        <a:bodyPr/>
        <a:lstStyle/>
        <a:p>
          <a:endParaRPr lang="en-US"/>
        </a:p>
      </dgm:t>
    </dgm:pt>
    <dgm:pt modelId="{1B7A978E-D98D-42E1-BB4F-07224D69CBAD}">
      <dgm:prSet phldrT="[Text]"/>
      <dgm:spPr/>
      <dgm:t>
        <a:bodyPr/>
        <a:lstStyle/>
        <a:p>
          <a:r>
            <a:rPr lang="en-US" dirty="0" smtClean="0"/>
            <a:t>CL12</a:t>
          </a:r>
          <a:endParaRPr lang="en-US" dirty="0"/>
        </a:p>
      </dgm:t>
    </dgm:pt>
    <dgm:pt modelId="{37050718-3C44-4DAD-B717-F8888BDFF373}" type="parTrans" cxnId="{AB75EA39-989C-4698-98B6-01A929B05BAC}">
      <dgm:prSet/>
      <dgm:spPr/>
      <dgm:t>
        <a:bodyPr/>
        <a:lstStyle/>
        <a:p>
          <a:endParaRPr lang="en-US"/>
        </a:p>
      </dgm:t>
    </dgm:pt>
    <dgm:pt modelId="{04F9C2DE-AEBA-40C9-8DF4-18B580946949}" type="sibTrans" cxnId="{AB75EA39-989C-4698-98B6-01A929B05BAC}">
      <dgm:prSet/>
      <dgm:spPr/>
      <dgm:t>
        <a:bodyPr/>
        <a:lstStyle/>
        <a:p>
          <a:endParaRPr lang="en-US"/>
        </a:p>
      </dgm:t>
    </dgm:pt>
    <dgm:pt modelId="{1D2FA217-EDB2-4E0A-9E76-EA095CD2703B}" type="pres">
      <dgm:prSet presAssocID="{004F3359-09C9-45DB-AD33-3DEACA352CC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CD4D5F-202E-4988-BECC-5B65F8733B20}" type="pres">
      <dgm:prSet presAssocID="{CE5DCE45-498E-40A0-AA22-7025F1F54B73}" presName="centerShape" presStyleLbl="node0" presStyleIdx="0" presStyleCnt="1" custScaleX="214133" custScaleY="169952"/>
      <dgm:spPr/>
      <dgm:t>
        <a:bodyPr/>
        <a:lstStyle/>
        <a:p>
          <a:endParaRPr lang="en-US"/>
        </a:p>
      </dgm:t>
    </dgm:pt>
    <dgm:pt modelId="{20C9D464-4981-4361-9D10-958729E227D1}" type="pres">
      <dgm:prSet presAssocID="{83E214C1-F64D-495E-9C9E-18311487888D}" presName="Name9" presStyleLbl="parChTrans1D2" presStyleIdx="0" presStyleCnt="11"/>
      <dgm:spPr/>
      <dgm:t>
        <a:bodyPr/>
        <a:lstStyle/>
        <a:p>
          <a:endParaRPr lang="en-US"/>
        </a:p>
      </dgm:t>
    </dgm:pt>
    <dgm:pt modelId="{99A70C2B-E3CC-4132-8057-8EFC565998C8}" type="pres">
      <dgm:prSet presAssocID="{83E214C1-F64D-495E-9C9E-18311487888D}" presName="connTx" presStyleLbl="parChTrans1D2" presStyleIdx="0" presStyleCnt="11"/>
      <dgm:spPr/>
      <dgm:t>
        <a:bodyPr/>
        <a:lstStyle/>
        <a:p>
          <a:endParaRPr lang="en-US"/>
        </a:p>
      </dgm:t>
    </dgm:pt>
    <dgm:pt modelId="{2C49E38F-8063-4E8E-AE7B-484622F1B79D}" type="pres">
      <dgm:prSet presAssocID="{13741E75-A90D-44C6-B61C-0A28D0E5B185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AB3433-1B77-498C-B446-031FA46035EB}" type="pres">
      <dgm:prSet presAssocID="{F304F0A3-EE1B-4C1D-8926-8EA17D8481F1}" presName="Name9" presStyleLbl="parChTrans1D2" presStyleIdx="1" presStyleCnt="11"/>
      <dgm:spPr/>
      <dgm:t>
        <a:bodyPr/>
        <a:lstStyle/>
        <a:p>
          <a:endParaRPr lang="en-US"/>
        </a:p>
      </dgm:t>
    </dgm:pt>
    <dgm:pt modelId="{E7644BE4-1B23-4818-AE55-CB8F3B373CF8}" type="pres">
      <dgm:prSet presAssocID="{F304F0A3-EE1B-4C1D-8926-8EA17D8481F1}" presName="connTx" presStyleLbl="parChTrans1D2" presStyleIdx="1" presStyleCnt="11"/>
      <dgm:spPr/>
      <dgm:t>
        <a:bodyPr/>
        <a:lstStyle/>
        <a:p>
          <a:endParaRPr lang="en-US"/>
        </a:p>
      </dgm:t>
    </dgm:pt>
    <dgm:pt modelId="{7146D496-F07F-4CAF-8CFD-9D938A697F32}" type="pres">
      <dgm:prSet presAssocID="{21832ACE-0E7E-42EB-A1ED-C8ADFE4AFD19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A86BD2-22A4-4161-94CA-EFCD0DA414DA}" type="pres">
      <dgm:prSet presAssocID="{B706FC50-B17A-40F5-8D0C-19A4283B89E5}" presName="Name9" presStyleLbl="parChTrans1D2" presStyleIdx="2" presStyleCnt="11"/>
      <dgm:spPr/>
      <dgm:t>
        <a:bodyPr/>
        <a:lstStyle/>
        <a:p>
          <a:endParaRPr lang="en-US"/>
        </a:p>
      </dgm:t>
    </dgm:pt>
    <dgm:pt modelId="{9AF9F279-0CF6-43EC-B73C-060277341834}" type="pres">
      <dgm:prSet presAssocID="{B706FC50-B17A-40F5-8D0C-19A4283B89E5}" presName="connTx" presStyleLbl="parChTrans1D2" presStyleIdx="2" presStyleCnt="11"/>
      <dgm:spPr/>
      <dgm:t>
        <a:bodyPr/>
        <a:lstStyle/>
        <a:p>
          <a:endParaRPr lang="en-US"/>
        </a:p>
      </dgm:t>
    </dgm:pt>
    <dgm:pt modelId="{D0B4456E-11DE-4C65-8E2E-1FB7B7D13AD0}" type="pres">
      <dgm:prSet presAssocID="{4BCA013E-B686-4D06-81E1-55FA5F8EB6AE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5EFEA1-10F8-4A5D-A46F-03892FDE31E4}" type="pres">
      <dgm:prSet presAssocID="{2955D159-2203-4414-9A1B-B058F8CA9B18}" presName="Name9" presStyleLbl="parChTrans1D2" presStyleIdx="3" presStyleCnt="11"/>
      <dgm:spPr/>
      <dgm:t>
        <a:bodyPr/>
        <a:lstStyle/>
        <a:p>
          <a:endParaRPr lang="en-US"/>
        </a:p>
      </dgm:t>
    </dgm:pt>
    <dgm:pt modelId="{449F274D-2657-4949-A965-96489DBFF8A2}" type="pres">
      <dgm:prSet presAssocID="{2955D159-2203-4414-9A1B-B058F8CA9B18}" presName="connTx" presStyleLbl="parChTrans1D2" presStyleIdx="3" presStyleCnt="11"/>
      <dgm:spPr/>
      <dgm:t>
        <a:bodyPr/>
        <a:lstStyle/>
        <a:p>
          <a:endParaRPr lang="en-US"/>
        </a:p>
      </dgm:t>
    </dgm:pt>
    <dgm:pt modelId="{8DB47D28-1E83-4A70-BEC0-59F57B911451}" type="pres">
      <dgm:prSet presAssocID="{B4C161C2-5505-476A-B4F2-DA2F0C297BC3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3173BF-34DD-4586-B881-74F614AC87EA}" type="pres">
      <dgm:prSet presAssocID="{0645F949-38CD-4A34-BA1B-8499ECACF36C}" presName="Name9" presStyleLbl="parChTrans1D2" presStyleIdx="4" presStyleCnt="11"/>
      <dgm:spPr/>
      <dgm:t>
        <a:bodyPr/>
        <a:lstStyle/>
        <a:p>
          <a:endParaRPr lang="en-US"/>
        </a:p>
      </dgm:t>
    </dgm:pt>
    <dgm:pt modelId="{07387FB0-05C8-48AD-8D81-E2CB03C6DD76}" type="pres">
      <dgm:prSet presAssocID="{0645F949-38CD-4A34-BA1B-8499ECACF36C}" presName="connTx" presStyleLbl="parChTrans1D2" presStyleIdx="4" presStyleCnt="11"/>
      <dgm:spPr/>
      <dgm:t>
        <a:bodyPr/>
        <a:lstStyle/>
        <a:p>
          <a:endParaRPr lang="en-US"/>
        </a:p>
      </dgm:t>
    </dgm:pt>
    <dgm:pt modelId="{8AAF829A-661E-4A56-8572-0DF81E2561D3}" type="pres">
      <dgm:prSet presAssocID="{113806CE-E621-4888-A2CA-5CAD045B14A1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07521-64A2-40E8-808A-67DC0F4F35A9}" type="pres">
      <dgm:prSet presAssocID="{EB7D9F5F-D7BB-48A0-92DB-9AECB2BE9C46}" presName="Name9" presStyleLbl="parChTrans1D2" presStyleIdx="5" presStyleCnt="11"/>
      <dgm:spPr/>
      <dgm:t>
        <a:bodyPr/>
        <a:lstStyle/>
        <a:p>
          <a:endParaRPr lang="en-US"/>
        </a:p>
      </dgm:t>
    </dgm:pt>
    <dgm:pt modelId="{186E7974-A61B-4AE4-BD4D-A06EC792E10C}" type="pres">
      <dgm:prSet presAssocID="{EB7D9F5F-D7BB-48A0-92DB-9AECB2BE9C46}" presName="connTx" presStyleLbl="parChTrans1D2" presStyleIdx="5" presStyleCnt="11"/>
      <dgm:spPr/>
      <dgm:t>
        <a:bodyPr/>
        <a:lstStyle/>
        <a:p>
          <a:endParaRPr lang="en-US"/>
        </a:p>
      </dgm:t>
    </dgm:pt>
    <dgm:pt modelId="{D37F0650-541F-4850-9AEE-8440C400D864}" type="pres">
      <dgm:prSet presAssocID="{9A4D5E10-D1EB-413A-B1D4-225A0922A7AD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B2D59-BFBD-4C68-A487-6E0E734B8E76}" type="pres">
      <dgm:prSet presAssocID="{44F39271-74D7-45E7-8BD5-968D7C895495}" presName="Name9" presStyleLbl="parChTrans1D2" presStyleIdx="6" presStyleCnt="11"/>
      <dgm:spPr/>
      <dgm:t>
        <a:bodyPr/>
        <a:lstStyle/>
        <a:p>
          <a:endParaRPr lang="en-US"/>
        </a:p>
      </dgm:t>
    </dgm:pt>
    <dgm:pt modelId="{3F8C32D8-4476-46F0-951F-5C5AF31A6338}" type="pres">
      <dgm:prSet presAssocID="{44F39271-74D7-45E7-8BD5-968D7C895495}" presName="connTx" presStyleLbl="parChTrans1D2" presStyleIdx="6" presStyleCnt="11"/>
      <dgm:spPr/>
      <dgm:t>
        <a:bodyPr/>
        <a:lstStyle/>
        <a:p>
          <a:endParaRPr lang="en-US"/>
        </a:p>
      </dgm:t>
    </dgm:pt>
    <dgm:pt modelId="{C731D690-456A-406D-9603-3138DBFA993B}" type="pres">
      <dgm:prSet presAssocID="{2D21BC15-E350-445A-BCB9-F442664347FF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D4871E-5728-4275-93C4-AF7B990E9D0F}" type="pres">
      <dgm:prSet presAssocID="{0DDDBB55-09E5-404D-89E1-253C78FB17B6}" presName="Name9" presStyleLbl="parChTrans1D2" presStyleIdx="7" presStyleCnt="11"/>
      <dgm:spPr/>
      <dgm:t>
        <a:bodyPr/>
        <a:lstStyle/>
        <a:p>
          <a:endParaRPr lang="en-US"/>
        </a:p>
      </dgm:t>
    </dgm:pt>
    <dgm:pt modelId="{B7C240DA-98D3-4AD4-81B4-517D2190447E}" type="pres">
      <dgm:prSet presAssocID="{0DDDBB55-09E5-404D-89E1-253C78FB17B6}" presName="connTx" presStyleLbl="parChTrans1D2" presStyleIdx="7" presStyleCnt="11"/>
      <dgm:spPr/>
      <dgm:t>
        <a:bodyPr/>
        <a:lstStyle/>
        <a:p>
          <a:endParaRPr lang="en-US"/>
        </a:p>
      </dgm:t>
    </dgm:pt>
    <dgm:pt modelId="{016ED6B9-6085-4B34-9782-71F99D657FF8}" type="pres">
      <dgm:prSet presAssocID="{25BBB582-4E36-46EF-B570-2EF34D5BA23A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A263BD-2264-47C8-868F-5C4DCF910D98}" type="pres">
      <dgm:prSet presAssocID="{E97E7E97-7111-436C-91E6-10174EAA52E8}" presName="Name9" presStyleLbl="parChTrans1D2" presStyleIdx="8" presStyleCnt="11"/>
      <dgm:spPr/>
      <dgm:t>
        <a:bodyPr/>
        <a:lstStyle/>
        <a:p>
          <a:endParaRPr lang="en-US"/>
        </a:p>
      </dgm:t>
    </dgm:pt>
    <dgm:pt modelId="{41952B77-960D-4887-9F0A-04A6CE41F161}" type="pres">
      <dgm:prSet presAssocID="{E97E7E97-7111-436C-91E6-10174EAA52E8}" presName="connTx" presStyleLbl="parChTrans1D2" presStyleIdx="8" presStyleCnt="11"/>
      <dgm:spPr/>
      <dgm:t>
        <a:bodyPr/>
        <a:lstStyle/>
        <a:p>
          <a:endParaRPr lang="en-US"/>
        </a:p>
      </dgm:t>
    </dgm:pt>
    <dgm:pt modelId="{D375AA79-4A09-4B2E-9B89-1EAA83DF3AD9}" type="pres">
      <dgm:prSet presAssocID="{AEC749BA-D4A3-4B62-8B5F-FCCFE09B699F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A70003-0C8E-4284-9D7F-56245315CB50}" type="pres">
      <dgm:prSet presAssocID="{4974DB03-295B-4058-A383-A8AB5E77B419}" presName="Name9" presStyleLbl="parChTrans1D2" presStyleIdx="9" presStyleCnt="11"/>
      <dgm:spPr/>
      <dgm:t>
        <a:bodyPr/>
        <a:lstStyle/>
        <a:p>
          <a:endParaRPr lang="en-US"/>
        </a:p>
      </dgm:t>
    </dgm:pt>
    <dgm:pt modelId="{5F72C735-EA74-4445-A192-2471ACA45268}" type="pres">
      <dgm:prSet presAssocID="{4974DB03-295B-4058-A383-A8AB5E77B419}" presName="connTx" presStyleLbl="parChTrans1D2" presStyleIdx="9" presStyleCnt="11"/>
      <dgm:spPr/>
      <dgm:t>
        <a:bodyPr/>
        <a:lstStyle/>
        <a:p>
          <a:endParaRPr lang="en-US"/>
        </a:p>
      </dgm:t>
    </dgm:pt>
    <dgm:pt modelId="{0453FA2E-57BD-4249-A50E-A5C6B2B72CE7}" type="pres">
      <dgm:prSet presAssocID="{3B746A8D-6ADC-4625-9FFA-068C4C396044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583C1F-FB6A-4ABD-A7E7-6EC7A1B097ED}" type="pres">
      <dgm:prSet presAssocID="{37050718-3C44-4DAD-B717-F8888BDFF373}" presName="Name9" presStyleLbl="parChTrans1D2" presStyleIdx="10" presStyleCnt="11"/>
      <dgm:spPr/>
      <dgm:t>
        <a:bodyPr/>
        <a:lstStyle/>
        <a:p>
          <a:endParaRPr lang="en-US"/>
        </a:p>
      </dgm:t>
    </dgm:pt>
    <dgm:pt modelId="{3D9DA183-8E37-466A-9829-3DCB34E0BCBC}" type="pres">
      <dgm:prSet presAssocID="{37050718-3C44-4DAD-B717-F8888BDFF373}" presName="connTx" presStyleLbl="parChTrans1D2" presStyleIdx="10" presStyleCnt="11"/>
      <dgm:spPr/>
      <dgm:t>
        <a:bodyPr/>
        <a:lstStyle/>
        <a:p>
          <a:endParaRPr lang="en-US"/>
        </a:p>
      </dgm:t>
    </dgm:pt>
    <dgm:pt modelId="{5A52D3F0-BE37-4AD6-9804-1C58AEFE82C5}" type="pres">
      <dgm:prSet presAssocID="{1B7A978E-D98D-42E1-BB4F-07224D69CBAD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73A1C7-0784-4390-9CEA-EFE90405FCFC}" type="presOf" srcId="{3B746A8D-6ADC-4625-9FFA-068C4C396044}" destId="{0453FA2E-57BD-4249-A50E-A5C6B2B72CE7}" srcOrd="0" destOrd="0" presId="urn:microsoft.com/office/officeart/2005/8/layout/radial1"/>
    <dgm:cxn modelId="{25E96209-F522-4F8D-9FDC-22766F872DD4}" type="presOf" srcId="{44F39271-74D7-45E7-8BD5-968D7C895495}" destId="{DDAB2D59-BFBD-4C68-A487-6E0E734B8E76}" srcOrd="0" destOrd="0" presId="urn:microsoft.com/office/officeart/2005/8/layout/radial1"/>
    <dgm:cxn modelId="{CE8E21FD-D441-4CE4-BB25-EFD2BC95852F}" type="presOf" srcId="{4BCA013E-B686-4D06-81E1-55FA5F8EB6AE}" destId="{D0B4456E-11DE-4C65-8E2E-1FB7B7D13AD0}" srcOrd="0" destOrd="0" presId="urn:microsoft.com/office/officeart/2005/8/layout/radial1"/>
    <dgm:cxn modelId="{806C4CE2-C309-432C-92E7-9C454C3EF70C}" type="presOf" srcId="{B706FC50-B17A-40F5-8D0C-19A4283B89E5}" destId="{9AF9F279-0CF6-43EC-B73C-060277341834}" srcOrd="1" destOrd="0" presId="urn:microsoft.com/office/officeart/2005/8/layout/radial1"/>
    <dgm:cxn modelId="{358540AE-3A9A-4B6D-9D5F-091C138F29BF}" type="presOf" srcId="{E97E7E97-7111-436C-91E6-10174EAA52E8}" destId="{FDA263BD-2264-47C8-868F-5C4DCF910D98}" srcOrd="0" destOrd="0" presId="urn:microsoft.com/office/officeart/2005/8/layout/radial1"/>
    <dgm:cxn modelId="{0E8CE09F-26B5-4C52-8C43-52838558C748}" srcId="{CE5DCE45-498E-40A0-AA22-7025F1F54B73}" destId="{113806CE-E621-4888-A2CA-5CAD045B14A1}" srcOrd="4" destOrd="0" parTransId="{0645F949-38CD-4A34-BA1B-8499ECACF36C}" sibTransId="{7EFE9CB4-BC9B-4BF6-A03A-6F589A590793}"/>
    <dgm:cxn modelId="{2611CA6E-56DA-40BB-AE01-F9752D25F106}" srcId="{004F3359-09C9-45DB-AD33-3DEACA352CCE}" destId="{CE5DCE45-498E-40A0-AA22-7025F1F54B73}" srcOrd="0" destOrd="0" parTransId="{26D36CDC-0780-492B-8DEC-555C96BDE612}" sibTransId="{AC138D73-4C61-41D6-9645-404592C6627F}"/>
    <dgm:cxn modelId="{D4513F65-C797-4823-8A08-8033FD7E54BE}" type="presOf" srcId="{21832ACE-0E7E-42EB-A1ED-C8ADFE4AFD19}" destId="{7146D496-F07F-4CAF-8CFD-9D938A697F32}" srcOrd="0" destOrd="0" presId="urn:microsoft.com/office/officeart/2005/8/layout/radial1"/>
    <dgm:cxn modelId="{39370BBD-7985-476A-962E-D477110E784F}" type="presOf" srcId="{2955D159-2203-4414-9A1B-B058F8CA9B18}" destId="{785EFEA1-10F8-4A5D-A46F-03892FDE31E4}" srcOrd="0" destOrd="0" presId="urn:microsoft.com/office/officeart/2005/8/layout/radial1"/>
    <dgm:cxn modelId="{C846C39E-2B07-47FD-A554-932B804D2354}" type="presOf" srcId="{2D21BC15-E350-445A-BCB9-F442664347FF}" destId="{C731D690-456A-406D-9603-3138DBFA993B}" srcOrd="0" destOrd="0" presId="urn:microsoft.com/office/officeart/2005/8/layout/radial1"/>
    <dgm:cxn modelId="{41CF7DCC-5B57-4F76-9213-26A89D6C401B}" type="presOf" srcId="{EB7D9F5F-D7BB-48A0-92DB-9AECB2BE9C46}" destId="{0E707521-64A2-40E8-808A-67DC0F4F35A9}" srcOrd="0" destOrd="0" presId="urn:microsoft.com/office/officeart/2005/8/layout/radial1"/>
    <dgm:cxn modelId="{BC6AC079-4714-43E1-869C-A4113FD531C3}" type="presOf" srcId="{83E214C1-F64D-495E-9C9E-18311487888D}" destId="{99A70C2B-E3CC-4132-8057-8EFC565998C8}" srcOrd="1" destOrd="0" presId="urn:microsoft.com/office/officeart/2005/8/layout/radial1"/>
    <dgm:cxn modelId="{194C4DCD-72D2-4DB5-BD2A-8CEBE4048171}" type="presOf" srcId="{0DDDBB55-09E5-404D-89E1-253C78FB17B6}" destId="{B7C240DA-98D3-4AD4-81B4-517D2190447E}" srcOrd="1" destOrd="0" presId="urn:microsoft.com/office/officeart/2005/8/layout/radial1"/>
    <dgm:cxn modelId="{D22DFFDA-F769-4993-9E4A-87EE8A8DA5F0}" type="presOf" srcId="{4974DB03-295B-4058-A383-A8AB5E77B419}" destId="{ECA70003-0C8E-4284-9D7F-56245315CB50}" srcOrd="0" destOrd="0" presId="urn:microsoft.com/office/officeart/2005/8/layout/radial1"/>
    <dgm:cxn modelId="{B6E0754F-1AB9-4281-AB47-8542FE580A2B}" type="presOf" srcId="{25BBB582-4E36-46EF-B570-2EF34D5BA23A}" destId="{016ED6B9-6085-4B34-9782-71F99D657FF8}" srcOrd="0" destOrd="0" presId="urn:microsoft.com/office/officeart/2005/8/layout/radial1"/>
    <dgm:cxn modelId="{C781C4D3-A19C-4D30-9D7D-1C60A1FB27E4}" type="presOf" srcId="{AEC749BA-D4A3-4B62-8B5F-FCCFE09B699F}" destId="{D375AA79-4A09-4B2E-9B89-1EAA83DF3AD9}" srcOrd="0" destOrd="0" presId="urn:microsoft.com/office/officeart/2005/8/layout/radial1"/>
    <dgm:cxn modelId="{32785301-AD41-4566-9660-70AD145408B8}" srcId="{CE5DCE45-498E-40A0-AA22-7025F1F54B73}" destId="{21832ACE-0E7E-42EB-A1ED-C8ADFE4AFD19}" srcOrd="1" destOrd="0" parTransId="{F304F0A3-EE1B-4C1D-8926-8EA17D8481F1}" sibTransId="{E91DD685-9517-4A99-9167-84D33708A16D}"/>
    <dgm:cxn modelId="{9A73AB0F-0CD9-4C44-B6F2-90A498245D2B}" type="presOf" srcId="{44F39271-74D7-45E7-8BD5-968D7C895495}" destId="{3F8C32D8-4476-46F0-951F-5C5AF31A6338}" srcOrd="1" destOrd="0" presId="urn:microsoft.com/office/officeart/2005/8/layout/radial1"/>
    <dgm:cxn modelId="{323F2916-A4EC-4563-86E6-7BC9CA8D8199}" type="presOf" srcId="{0645F949-38CD-4A34-BA1B-8499ECACF36C}" destId="{663173BF-34DD-4586-B881-74F614AC87EA}" srcOrd="0" destOrd="0" presId="urn:microsoft.com/office/officeart/2005/8/layout/radial1"/>
    <dgm:cxn modelId="{E8F50AE0-7B63-427C-B799-FCA26FBEB1D6}" srcId="{CE5DCE45-498E-40A0-AA22-7025F1F54B73}" destId="{13741E75-A90D-44C6-B61C-0A28D0E5B185}" srcOrd="0" destOrd="0" parTransId="{83E214C1-F64D-495E-9C9E-18311487888D}" sibTransId="{6034C13C-7A40-4249-857D-2677970D0C9C}"/>
    <dgm:cxn modelId="{F28DFBCE-E4B2-4076-8DAC-C0E75A86D345}" type="presOf" srcId="{0DDDBB55-09E5-404D-89E1-253C78FB17B6}" destId="{00D4871E-5728-4275-93C4-AF7B990E9D0F}" srcOrd="0" destOrd="0" presId="urn:microsoft.com/office/officeart/2005/8/layout/radial1"/>
    <dgm:cxn modelId="{5395910A-7C3D-45F8-B099-9ABFD5476E4D}" type="presOf" srcId="{E97E7E97-7111-436C-91E6-10174EAA52E8}" destId="{41952B77-960D-4887-9F0A-04A6CE41F161}" srcOrd="1" destOrd="0" presId="urn:microsoft.com/office/officeart/2005/8/layout/radial1"/>
    <dgm:cxn modelId="{AB75EA39-989C-4698-98B6-01A929B05BAC}" srcId="{CE5DCE45-498E-40A0-AA22-7025F1F54B73}" destId="{1B7A978E-D98D-42E1-BB4F-07224D69CBAD}" srcOrd="10" destOrd="0" parTransId="{37050718-3C44-4DAD-B717-F8888BDFF373}" sibTransId="{04F9C2DE-AEBA-40C9-8DF4-18B580946949}"/>
    <dgm:cxn modelId="{63A0743C-D9A2-41F5-85E9-CB6A372CC4E4}" type="presOf" srcId="{37050718-3C44-4DAD-B717-F8888BDFF373}" destId="{1C583C1F-FB6A-4ABD-A7E7-6EC7A1B097ED}" srcOrd="0" destOrd="0" presId="urn:microsoft.com/office/officeart/2005/8/layout/radial1"/>
    <dgm:cxn modelId="{485E4802-6779-4CDD-8B90-FD10E1251972}" srcId="{CE5DCE45-498E-40A0-AA22-7025F1F54B73}" destId="{AEC749BA-D4A3-4B62-8B5F-FCCFE09B699F}" srcOrd="8" destOrd="0" parTransId="{E97E7E97-7111-436C-91E6-10174EAA52E8}" sibTransId="{C8B15633-F1D3-46E7-9C74-F019AA57E08E}"/>
    <dgm:cxn modelId="{CDC71812-B3BA-4D62-8050-F3FC26160E77}" type="presOf" srcId="{B4C161C2-5505-476A-B4F2-DA2F0C297BC3}" destId="{8DB47D28-1E83-4A70-BEC0-59F57B911451}" srcOrd="0" destOrd="0" presId="urn:microsoft.com/office/officeart/2005/8/layout/radial1"/>
    <dgm:cxn modelId="{A17067A4-B76D-4502-9EB3-C0D7EA2AF3D2}" srcId="{CE5DCE45-498E-40A0-AA22-7025F1F54B73}" destId="{2D21BC15-E350-445A-BCB9-F442664347FF}" srcOrd="6" destOrd="0" parTransId="{44F39271-74D7-45E7-8BD5-968D7C895495}" sibTransId="{1C4260D2-43BF-4599-9AA3-BDBD05EEF54D}"/>
    <dgm:cxn modelId="{41728087-83DD-498E-97C1-4FA93ECD81DF}" srcId="{CE5DCE45-498E-40A0-AA22-7025F1F54B73}" destId="{4BCA013E-B686-4D06-81E1-55FA5F8EB6AE}" srcOrd="2" destOrd="0" parTransId="{B706FC50-B17A-40F5-8D0C-19A4283B89E5}" sibTransId="{626272C3-A0AA-4C47-9E6A-AAFA03105C4B}"/>
    <dgm:cxn modelId="{6F0C4CFD-0D6E-4FE5-B430-9FCC8AA07150}" type="presOf" srcId="{83E214C1-F64D-495E-9C9E-18311487888D}" destId="{20C9D464-4981-4361-9D10-958729E227D1}" srcOrd="0" destOrd="0" presId="urn:microsoft.com/office/officeart/2005/8/layout/radial1"/>
    <dgm:cxn modelId="{5BE19381-AA81-413B-B229-D7E06F1E844F}" type="presOf" srcId="{004F3359-09C9-45DB-AD33-3DEACA352CCE}" destId="{1D2FA217-EDB2-4E0A-9E76-EA095CD2703B}" srcOrd="0" destOrd="0" presId="urn:microsoft.com/office/officeart/2005/8/layout/radial1"/>
    <dgm:cxn modelId="{321F9E70-171E-4269-9A94-5CEE90E45297}" type="presOf" srcId="{1B7A978E-D98D-42E1-BB4F-07224D69CBAD}" destId="{5A52D3F0-BE37-4AD6-9804-1C58AEFE82C5}" srcOrd="0" destOrd="0" presId="urn:microsoft.com/office/officeart/2005/8/layout/radial1"/>
    <dgm:cxn modelId="{6029360B-5BBE-44F2-AAE3-2BEE1E838EC9}" type="presOf" srcId="{CE5DCE45-498E-40A0-AA22-7025F1F54B73}" destId="{C2CD4D5F-202E-4988-BECC-5B65F8733B20}" srcOrd="0" destOrd="0" presId="urn:microsoft.com/office/officeart/2005/8/layout/radial1"/>
    <dgm:cxn modelId="{0EF404C0-A75E-4191-84FA-D2D40D105B17}" srcId="{CE5DCE45-498E-40A0-AA22-7025F1F54B73}" destId="{B4C161C2-5505-476A-B4F2-DA2F0C297BC3}" srcOrd="3" destOrd="0" parTransId="{2955D159-2203-4414-9A1B-B058F8CA9B18}" sibTransId="{2D879A50-7BE4-4045-86D1-0DC59F6DB18D}"/>
    <dgm:cxn modelId="{C4AFC120-E5AE-4B13-A823-4BB1E09ECF1D}" srcId="{CE5DCE45-498E-40A0-AA22-7025F1F54B73}" destId="{25BBB582-4E36-46EF-B570-2EF34D5BA23A}" srcOrd="7" destOrd="0" parTransId="{0DDDBB55-09E5-404D-89E1-253C78FB17B6}" sibTransId="{39DD1D0F-BA5B-4935-991C-A5E11A413130}"/>
    <dgm:cxn modelId="{98B5E2A7-1505-4ABB-941C-07FC49C012E8}" type="presOf" srcId="{37050718-3C44-4DAD-B717-F8888BDFF373}" destId="{3D9DA183-8E37-466A-9829-3DCB34E0BCBC}" srcOrd="1" destOrd="0" presId="urn:microsoft.com/office/officeart/2005/8/layout/radial1"/>
    <dgm:cxn modelId="{B52B549B-BBB5-4FC6-B218-07898408E772}" type="presOf" srcId="{13741E75-A90D-44C6-B61C-0A28D0E5B185}" destId="{2C49E38F-8063-4E8E-AE7B-484622F1B79D}" srcOrd="0" destOrd="0" presId="urn:microsoft.com/office/officeart/2005/8/layout/radial1"/>
    <dgm:cxn modelId="{914131F7-B1D8-47C0-882C-8A8F9E337455}" type="presOf" srcId="{B706FC50-B17A-40F5-8D0C-19A4283B89E5}" destId="{74A86BD2-22A4-4161-94CA-EFCD0DA414DA}" srcOrd="0" destOrd="0" presId="urn:microsoft.com/office/officeart/2005/8/layout/radial1"/>
    <dgm:cxn modelId="{27B20447-EFDB-455E-BEDB-4D92FB418D4D}" srcId="{CE5DCE45-498E-40A0-AA22-7025F1F54B73}" destId="{9A4D5E10-D1EB-413A-B1D4-225A0922A7AD}" srcOrd="5" destOrd="0" parTransId="{EB7D9F5F-D7BB-48A0-92DB-9AECB2BE9C46}" sibTransId="{4EE478D8-5226-4DC9-94D9-E681FF570695}"/>
    <dgm:cxn modelId="{458A8A16-A6C5-4006-BD5A-5B72F8CAF3C8}" type="presOf" srcId="{EB7D9F5F-D7BB-48A0-92DB-9AECB2BE9C46}" destId="{186E7974-A61B-4AE4-BD4D-A06EC792E10C}" srcOrd="1" destOrd="0" presId="urn:microsoft.com/office/officeart/2005/8/layout/radial1"/>
    <dgm:cxn modelId="{B829E8E8-B86E-4460-A817-EB32D436DED0}" type="presOf" srcId="{0645F949-38CD-4A34-BA1B-8499ECACF36C}" destId="{07387FB0-05C8-48AD-8D81-E2CB03C6DD76}" srcOrd="1" destOrd="0" presId="urn:microsoft.com/office/officeart/2005/8/layout/radial1"/>
    <dgm:cxn modelId="{A3FE5501-D2E4-4823-AB4F-5BEBC248BE72}" type="presOf" srcId="{2955D159-2203-4414-9A1B-B058F8CA9B18}" destId="{449F274D-2657-4949-A965-96489DBFF8A2}" srcOrd="1" destOrd="0" presId="urn:microsoft.com/office/officeart/2005/8/layout/radial1"/>
    <dgm:cxn modelId="{ADDAB477-863B-456C-985E-F42E4CCF7683}" type="presOf" srcId="{9A4D5E10-D1EB-413A-B1D4-225A0922A7AD}" destId="{D37F0650-541F-4850-9AEE-8440C400D864}" srcOrd="0" destOrd="0" presId="urn:microsoft.com/office/officeart/2005/8/layout/radial1"/>
    <dgm:cxn modelId="{121717F1-5B8E-4D54-95DE-119446CF4B9C}" srcId="{CE5DCE45-498E-40A0-AA22-7025F1F54B73}" destId="{3B746A8D-6ADC-4625-9FFA-068C4C396044}" srcOrd="9" destOrd="0" parTransId="{4974DB03-295B-4058-A383-A8AB5E77B419}" sibTransId="{57F7C9FE-2F22-4D33-A273-EFE41674E596}"/>
    <dgm:cxn modelId="{D4FFB9EB-EE4D-4C86-B6B5-3942A7BA31B9}" type="presOf" srcId="{4974DB03-295B-4058-A383-A8AB5E77B419}" destId="{5F72C735-EA74-4445-A192-2471ACA45268}" srcOrd="1" destOrd="0" presId="urn:microsoft.com/office/officeart/2005/8/layout/radial1"/>
    <dgm:cxn modelId="{022B5EFA-23E6-4753-8445-4C5C045390FB}" type="presOf" srcId="{F304F0A3-EE1B-4C1D-8926-8EA17D8481F1}" destId="{E7644BE4-1B23-4818-AE55-CB8F3B373CF8}" srcOrd="1" destOrd="0" presId="urn:microsoft.com/office/officeart/2005/8/layout/radial1"/>
    <dgm:cxn modelId="{B57BE270-650D-4816-BE02-C34FCF8BAF0D}" type="presOf" srcId="{F304F0A3-EE1B-4C1D-8926-8EA17D8481F1}" destId="{E1AB3433-1B77-498C-B446-031FA46035EB}" srcOrd="0" destOrd="0" presId="urn:microsoft.com/office/officeart/2005/8/layout/radial1"/>
    <dgm:cxn modelId="{78F5BB13-C447-458F-872A-A051B811A37B}" type="presOf" srcId="{113806CE-E621-4888-A2CA-5CAD045B14A1}" destId="{8AAF829A-661E-4A56-8572-0DF81E2561D3}" srcOrd="0" destOrd="0" presId="urn:microsoft.com/office/officeart/2005/8/layout/radial1"/>
    <dgm:cxn modelId="{3C2BDD24-EF56-419C-9B82-B48B2724A917}" type="presParOf" srcId="{1D2FA217-EDB2-4E0A-9E76-EA095CD2703B}" destId="{C2CD4D5F-202E-4988-BECC-5B65F8733B20}" srcOrd="0" destOrd="0" presId="urn:microsoft.com/office/officeart/2005/8/layout/radial1"/>
    <dgm:cxn modelId="{D3DEF00D-CF5F-4219-A8AE-09F7C9CDDE4C}" type="presParOf" srcId="{1D2FA217-EDB2-4E0A-9E76-EA095CD2703B}" destId="{20C9D464-4981-4361-9D10-958729E227D1}" srcOrd="1" destOrd="0" presId="urn:microsoft.com/office/officeart/2005/8/layout/radial1"/>
    <dgm:cxn modelId="{EFDCBFE0-4BAA-4661-B6DC-33C4F2650416}" type="presParOf" srcId="{20C9D464-4981-4361-9D10-958729E227D1}" destId="{99A70C2B-E3CC-4132-8057-8EFC565998C8}" srcOrd="0" destOrd="0" presId="urn:microsoft.com/office/officeart/2005/8/layout/radial1"/>
    <dgm:cxn modelId="{B7255A77-A0EC-424A-881B-31550C8C9989}" type="presParOf" srcId="{1D2FA217-EDB2-4E0A-9E76-EA095CD2703B}" destId="{2C49E38F-8063-4E8E-AE7B-484622F1B79D}" srcOrd="2" destOrd="0" presId="urn:microsoft.com/office/officeart/2005/8/layout/radial1"/>
    <dgm:cxn modelId="{375AED00-41BD-40E2-846E-283E49F74CB1}" type="presParOf" srcId="{1D2FA217-EDB2-4E0A-9E76-EA095CD2703B}" destId="{E1AB3433-1B77-498C-B446-031FA46035EB}" srcOrd="3" destOrd="0" presId="urn:microsoft.com/office/officeart/2005/8/layout/radial1"/>
    <dgm:cxn modelId="{2894117C-F5BD-4599-A999-C76C915785F3}" type="presParOf" srcId="{E1AB3433-1B77-498C-B446-031FA46035EB}" destId="{E7644BE4-1B23-4818-AE55-CB8F3B373CF8}" srcOrd="0" destOrd="0" presId="urn:microsoft.com/office/officeart/2005/8/layout/radial1"/>
    <dgm:cxn modelId="{39DEEC6E-5B56-4B5B-9759-62D47A2595C9}" type="presParOf" srcId="{1D2FA217-EDB2-4E0A-9E76-EA095CD2703B}" destId="{7146D496-F07F-4CAF-8CFD-9D938A697F32}" srcOrd="4" destOrd="0" presId="urn:microsoft.com/office/officeart/2005/8/layout/radial1"/>
    <dgm:cxn modelId="{95D1FB2B-BA04-461D-9158-2D64F6BA48F2}" type="presParOf" srcId="{1D2FA217-EDB2-4E0A-9E76-EA095CD2703B}" destId="{74A86BD2-22A4-4161-94CA-EFCD0DA414DA}" srcOrd="5" destOrd="0" presId="urn:microsoft.com/office/officeart/2005/8/layout/radial1"/>
    <dgm:cxn modelId="{E59C1CDE-307D-42D0-B33F-5C0A206AF082}" type="presParOf" srcId="{74A86BD2-22A4-4161-94CA-EFCD0DA414DA}" destId="{9AF9F279-0CF6-43EC-B73C-060277341834}" srcOrd="0" destOrd="0" presId="urn:microsoft.com/office/officeart/2005/8/layout/radial1"/>
    <dgm:cxn modelId="{F134CDAD-B118-4EE1-94EE-E761C5E0202D}" type="presParOf" srcId="{1D2FA217-EDB2-4E0A-9E76-EA095CD2703B}" destId="{D0B4456E-11DE-4C65-8E2E-1FB7B7D13AD0}" srcOrd="6" destOrd="0" presId="urn:microsoft.com/office/officeart/2005/8/layout/radial1"/>
    <dgm:cxn modelId="{43B62C66-5099-4C11-8D79-24845F0967DA}" type="presParOf" srcId="{1D2FA217-EDB2-4E0A-9E76-EA095CD2703B}" destId="{785EFEA1-10F8-4A5D-A46F-03892FDE31E4}" srcOrd="7" destOrd="0" presId="urn:microsoft.com/office/officeart/2005/8/layout/radial1"/>
    <dgm:cxn modelId="{7DC4C4EC-327D-4F1F-AAF9-A5F155367CD2}" type="presParOf" srcId="{785EFEA1-10F8-4A5D-A46F-03892FDE31E4}" destId="{449F274D-2657-4949-A965-96489DBFF8A2}" srcOrd="0" destOrd="0" presId="urn:microsoft.com/office/officeart/2005/8/layout/radial1"/>
    <dgm:cxn modelId="{40A8BA56-5485-4635-A15F-4BE4B61AD081}" type="presParOf" srcId="{1D2FA217-EDB2-4E0A-9E76-EA095CD2703B}" destId="{8DB47D28-1E83-4A70-BEC0-59F57B911451}" srcOrd="8" destOrd="0" presId="urn:microsoft.com/office/officeart/2005/8/layout/radial1"/>
    <dgm:cxn modelId="{5ABA1833-CE0F-49A1-847A-DE74C96ECC79}" type="presParOf" srcId="{1D2FA217-EDB2-4E0A-9E76-EA095CD2703B}" destId="{663173BF-34DD-4586-B881-74F614AC87EA}" srcOrd="9" destOrd="0" presId="urn:microsoft.com/office/officeart/2005/8/layout/radial1"/>
    <dgm:cxn modelId="{90B9D119-BE9A-45A6-B96C-B4ABCA681CAD}" type="presParOf" srcId="{663173BF-34DD-4586-B881-74F614AC87EA}" destId="{07387FB0-05C8-48AD-8D81-E2CB03C6DD76}" srcOrd="0" destOrd="0" presId="urn:microsoft.com/office/officeart/2005/8/layout/radial1"/>
    <dgm:cxn modelId="{D4C6C136-3775-47C2-AA93-F4923B9B7282}" type="presParOf" srcId="{1D2FA217-EDB2-4E0A-9E76-EA095CD2703B}" destId="{8AAF829A-661E-4A56-8572-0DF81E2561D3}" srcOrd="10" destOrd="0" presId="urn:microsoft.com/office/officeart/2005/8/layout/radial1"/>
    <dgm:cxn modelId="{34E08483-7C84-45B3-B0C8-4BEEB001419E}" type="presParOf" srcId="{1D2FA217-EDB2-4E0A-9E76-EA095CD2703B}" destId="{0E707521-64A2-40E8-808A-67DC0F4F35A9}" srcOrd="11" destOrd="0" presId="urn:microsoft.com/office/officeart/2005/8/layout/radial1"/>
    <dgm:cxn modelId="{A0C4C295-0035-47A7-8633-27AFA6EFE843}" type="presParOf" srcId="{0E707521-64A2-40E8-808A-67DC0F4F35A9}" destId="{186E7974-A61B-4AE4-BD4D-A06EC792E10C}" srcOrd="0" destOrd="0" presId="urn:microsoft.com/office/officeart/2005/8/layout/radial1"/>
    <dgm:cxn modelId="{BAE7FC0A-B70B-4C92-A280-D408D59A6A2B}" type="presParOf" srcId="{1D2FA217-EDB2-4E0A-9E76-EA095CD2703B}" destId="{D37F0650-541F-4850-9AEE-8440C400D864}" srcOrd="12" destOrd="0" presId="urn:microsoft.com/office/officeart/2005/8/layout/radial1"/>
    <dgm:cxn modelId="{A3457F72-B411-45E1-AD3D-0E9F1D03F012}" type="presParOf" srcId="{1D2FA217-EDB2-4E0A-9E76-EA095CD2703B}" destId="{DDAB2D59-BFBD-4C68-A487-6E0E734B8E76}" srcOrd="13" destOrd="0" presId="urn:microsoft.com/office/officeart/2005/8/layout/radial1"/>
    <dgm:cxn modelId="{FD0A7995-6717-4E2F-88FC-775083B33D5E}" type="presParOf" srcId="{DDAB2D59-BFBD-4C68-A487-6E0E734B8E76}" destId="{3F8C32D8-4476-46F0-951F-5C5AF31A6338}" srcOrd="0" destOrd="0" presId="urn:microsoft.com/office/officeart/2005/8/layout/radial1"/>
    <dgm:cxn modelId="{B4439849-02A6-482C-BDD1-A71965BA7378}" type="presParOf" srcId="{1D2FA217-EDB2-4E0A-9E76-EA095CD2703B}" destId="{C731D690-456A-406D-9603-3138DBFA993B}" srcOrd="14" destOrd="0" presId="urn:microsoft.com/office/officeart/2005/8/layout/radial1"/>
    <dgm:cxn modelId="{7CD219F8-5693-41DF-9764-F57E4F18CB3C}" type="presParOf" srcId="{1D2FA217-EDB2-4E0A-9E76-EA095CD2703B}" destId="{00D4871E-5728-4275-93C4-AF7B990E9D0F}" srcOrd="15" destOrd="0" presId="urn:microsoft.com/office/officeart/2005/8/layout/radial1"/>
    <dgm:cxn modelId="{EF96D34E-39E3-4D82-A569-2AC59212D1C5}" type="presParOf" srcId="{00D4871E-5728-4275-93C4-AF7B990E9D0F}" destId="{B7C240DA-98D3-4AD4-81B4-517D2190447E}" srcOrd="0" destOrd="0" presId="urn:microsoft.com/office/officeart/2005/8/layout/radial1"/>
    <dgm:cxn modelId="{98031A7C-11D0-4047-8C32-09A1A57589F2}" type="presParOf" srcId="{1D2FA217-EDB2-4E0A-9E76-EA095CD2703B}" destId="{016ED6B9-6085-4B34-9782-71F99D657FF8}" srcOrd="16" destOrd="0" presId="urn:microsoft.com/office/officeart/2005/8/layout/radial1"/>
    <dgm:cxn modelId="{116E6EC9-2914-44B4-A8EA-EF90E6B24B35}" type="presParOf" srcId="{1D2FA217-EDB2-4E0A-9E76-EA095CD2703B}" destId="{FDA263BD-2264-47C8-868F-5C4DCF910D98}" srcOrd="17" destOrd="0" presId="urn:microsoft.com/office/officeart/2005/8/layout/radial1"/>
    <dgm:cxn modelId="{8F0E6556-2916-46B3-BECF-1C3DDC56C781}" type="presParOf" srcId="{FDA263BD-2264-47C8-868F-5C4DCF910D98}" destId="{41952B77-960D-4887-9F0A-04A6CE41F161}" srcOrd="0" destOrd="0" presId="urn:microsoft.com/office/officeart/2005/8/layout/radial1"/>
    <dgm:cxn modelId="{AD896562-666C-4239-A0A0-6EB1A70CBDDA}" type="presParOf" srcId="{1D2FA217-EDB2-4E0A-9E76-EA095CD2703B}" destId="{D375AA79-4A09-4B2E-9B89-1EAA83DF3AD9}" srcOrd="18" destOrd="0" presId="urn:microsoft.com/office/officeart/2005/8/layout/radial1"/>
    <dgm:cxn modelId="{3340CAA8-EC6E-46CA-A6A8-F523B179C3F0}" type="presParOf" srcId="{1D2FA217-EDB2-4E0A-9E76-EA095CD2703B}" destId="{ECA70003-0C8E-4284-9D7F-56245315CB50}" srcOrd="19" destOrd="0" presId="urn:microsoft.com/office/officeart/2005/8/layout/radial1"/>
    <dgm:cxn modelId="{CBEF6CFF-F15B-4DC8-938B-2A09E8B99255}" type="presParOf" srcId="{ECA70003-0C8E-4284-9D7F-56245315CB50}" destId="{5F72C735-EA74-4445-A192-2471ACA45268}" srcOrd="0" destOrd="0" presId="urn:microsoft.com/office/officeart/2005/8/layout/radial1"/>
    <dgm:cxn modelId="{E2631C3C-465A-4BBC-BA1F-3AE86DDF1F04}" type="presParOf" srcId="{1D2FA217-EDB2-4E0A-9E76-EA095CD2703B}" destId="{0453FA2E-57BD-4249-A50E-A5C6B2B72CE7}" srcOrd="20" destOrd="0" presId="urn:microsoft.com/office/officeart/2005/8/layout/radial1"/>
    <dgm:cxn modelId="{B02ED3FF-A3F8-4F43-A79A-9149A52F0372}" type="presParOf" srcId="{1D2FA217-EDB2-4E0A-9E76-EA095CD2703B}" destId="{1C583C1F-FB6A-4ABD-A7E7-6EC7A1B097ED}" srcOrd="21" destOrd="0" presId="urn:microsoft.com/office/officeart/2005/8/layout/radial1"/>
    <dgm:cxn modelId="{C8716004-303C-4F5B-8FB6-152BB0B8DECC}" type="presParOf" srcId="{1C583C1F-FB6A-4ABD-A7E7-6EC7A1B097ED}" destId="{3D9DA183-8E37-466A-9829-3DCB34E0BCBC}" srcOrd="0" destOrd="0" presId="urn:microsoft.com/office/officeart/2005/8/layout/radial1"/>
    <dgm:cxn modelId="{E3C07988-0567-47CE-BE12-4C07CDF345B8}" type="presParOf" srcId="{1D2FA217-EDB2-4E0A-9E76-EA095CD2703B}" destId="{5A52D3F0-BE37-4AD6-9804-1C58AEFE82C5}" srcOrd="2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4F3359-09C9-45DB-AD33-3DEACA352CCE}" type="doc">
      <dgm:prSet loTypeId="urn:microsoft.com/office/officeart/2005/8/layout/radial1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E5DCE45-498E-40A0-AA22-7025F1F54B73}">
      <dgm:prSet phldrT="[Text]"/>
      <dgm:spPr/>
      <dgm:t>
        <a:bodyPr/>
        <a:lstStyle/>
        <a:p>
          <a:r>
            <a:rPr lang="en-US" smtClean="0"/>
            <a:t>Test 4</a:t>
          </a:r>
          <a:endParaRPr lang="en-US" dirty="0"/>
        </a:p>
      </dgm:t>
    </dgm:pt>
    <dgm:pt modelId="{26D36CDC-0780-492B-8DEC-555C96BDE612}" type="parTrans" cxnId="{2611CA6E-56DA-40BB-AE01-F9752D25F106}">
      <dgm:prSet/>
      <dgm:spPr/>
      <dgm:t>
        <a:bodyPr/>
        <a:lstStyle/>
        <a:p>
          <a:endParaRPr lang="en-US"/>
        </a:p>
      </dgm:t>
    </dgm:pt>
    <dgm:pt modelId="{AC138D73-4C61-41D6-9645-404592C6627F}" type="sibTrans" cxnId="{2611CA6E-56DA-40BB-AE01-F9752D25F106}">
      <dgm:prSet/>
      <dgm:spPr/>
      <dgm:t>
        <a:bodyPr/>
        <a:lstStyle/>
        <a:p>
          <a:endParaRPr lang="en-US"/>
        </a:p>
      </dgm:t>
    </dgm:pt>
    <dgm:pt modelId="{13741E75-A90D-44C6-B61C-0A28D0E5B185}">
      <dgm:prSet phldrT="[Text]"/>
      <dgm:spPr/>
      <dgm:t>
        <a:bodyPr/>
        <a:lstStyle/>
        <a:p>
          <a:r>
            <a:rPr lang="en-US" dirty="0" smtClean="0"/>
            <a:t>CL1</a:t>
          </a:r>
          <a:endParaRPr lang="en-US" dirty="0"/>
        </a:p>
      </dgm:t>
    </dgm:pt>
    <dgm:pt modelId="{83E214C1-F64D-495E-9C9E-18311487888D}" type="parTrans" cxnId="{E8F50AE0-7B63-427C-B799-FCA26FBEB1D6}">
      <dgm:prSet/>
      <dgm:spPr/>
      <dgm:t>
        <a:bodyPr/>
        <a:lstStyle/>
        <a:p>
          <a:endParaRPr lang="en-US"/>
        </a:p>
      </dgm:t>
    </dgm:pt>
    <dgm:pt modelId="{6034C13C-7A40-4249-857D-2677970D0C9C}" type="sibTrans" cxnId="{E8F50AE0-7B63-427C-B799-FCA26FBEB1D6}">
      <dgm:prSet/>
      <dgm:spPr/>
      <dgm:t>
        <a:bodyPr/>
        <a:lstStyle/>
        <a:p>
          <a:endParaRPr lang="en-US"/>
        </a:p>
      </dgm:t>
    </dgm:pt>
    <dgm:pt modelId="{21832ACE-0E7E-42EB-A1ED-C8ADFE4AFD19}">
      <dgm:prSet phldrT="[Text]"/>
      <dgm:spPr/>
      <dgm:t>
        <a:bodyPr/>
        <a:lstStyle/>
        <a:p>
          <a:r>
            <a:rPr lang="en-US" dirty="0" smtClean="0"/>
            <a:t>CL2</a:t>
          </a:r>
          <a:endParaRPr lang="en-US" dirty="0"/>
        </a:p>
      </dgm:t>
    </dgm:pt>
    <dgm:pt modelId="{F304F0A3-EE1B-4C1D-8926-8EA17D8481F1}" type="parTrans" cxnId="{32785301-AD41-4566-9660-70AD145408B8}">
      <dgm:prSet/>
      <dgm:spPr/>
      <dgm:t>
        <a:bodyPr/>
        <a:lstStyle/>
        <a:p>
          <a:endParaRPr lang="en-US"/>
        </a:p>
      </dgm:t>
    </dgm:pt>
    <dgm:pt modelId="{E91DD685-9517-4A99-9167-84D33708A16D}" type="sibTrans" cxnId="{32785301-AD41-4566-9660-70AD145408B8}">
      <dgm:prSet/>
      <dgm:spPr/>
      <dgm:t>
        <a:bodyPr/>
        <a:lstStyle/>
        <a:p>
          <a:endParaRPr lang="en-US"/>
        </a:p>
      </dgm:t>
    </dgm:pt>
    <dgm:pt modelId="{4BCA013E-B686-4D06-81E1-55FA5F8EB6AE}">
      <dgm:prSet phldrT="[Text]"/>
      <dgm:spPr/>
      <dgm:t>
        <a:bodyPr/>
        <a:lstStyle/>
        <a:p>
          <a:r>
            <a:rPr lang="en-US" dirty="0" smtClean="0"/>
            <a:t>CL3</a:t>
          </a:r>
          <a:endParaRPr lang="en-US" dirty="0"/>
        </a:p>
      </dgm:t>
    </dgm:pt>
    <dgm:pt modelId="{B706FC50-B17A-40F5-8D0C-19A4283B89E5}" type="parTrans" cxnId="{41728087-83DD-498E-97C1-4FA93ECD81DF}">
      <dgm:prSet/>
      <dgm:spPr/>
      <dgm:t>
        <a:bodyPr/>
        <a:lstStyle/>
        <a:p>
          <a:endParaRPr lang="en-US"/>
        </a:p>
      </dgm:t>
    </dgm:pt>
    <dgm:pt modelId="{626272C3-A0AA-4C47-9E6A-AAFA03105C4B}" type="sibTrans" cxnId="{41728087-83DD-498E-97C1-4FA93ECD81DF}">
      <dgm:prSet/>
      <dgm:spPr/>
      <dgm:t>
        <a:bodyPr/>
        <a:lstStyle/>
        <a:p>
          <a:endParaRPr lang="en-US"/>
        </a:p>
      </dgm:t>
    </dgm:pt>
    <dgm:pt modelId="{B4C161C2-5505-476A-B4F2-DA2F0C297BC3}">
      <dgm:prSet phldrT="[Text]"/>
      <dgm:spPr/>
      <dgm:t>
        <a:bodyPr/>
        <a:lstStyle/>
        <a:p>
          <a:r>
            <a:rPr lang="en-US" dirty="0" smtClean="0"/>
            <a:t>CL4</a:t>
          </a:r>
          <a:endParaRPr lang="en-US" dirty="0"/>
        </a:p>
      </dgm:t>
    </dgm:pt>
    <dgm:pt modelId="{2955D159-2203-4414-9A1B-B058F8CA9B18}" type="parTrans" cxnId="{0EF404C0-A75E-4191-84FA-D2D40D105B17}">
      <dgm:prSet/>
      <dgm:spPr/>
      <dgm:t>
        <a:bodyPr/>
        <a:lstStyle/>
        <a:p>
          <a:endParaRPr lang="en-US"/>
        </a:p>
      </dgm:t>
    </dgm:pt>
    <dgm:pt modelId="{2D879A50-7BE4-4045-86D1-0DC59F6DB18D}" type="sibTrans" cxnId="{0EF404C0-A75E-4191-84FA-D2D40D105B17}">
      <dgm:prSet/>
      <dgm:spPr/>
      <dgm:t>
        <a:bodyPr/>
        <a:lstStyle/>
        <a:p>
          <a:endParaRPr lang="en-US"/>
        </a:p>
      </dgm:t>
    </dgm:pt>
    <dgm:pt modelId="{113806CE-E621-4888-A2CA-5CAD045B14A1}">
      <dgm:prSet phldrT="[Text]"/>
      <dgm:spPr/>
      <dgm:t>
        <a:bodyPr/>
        <a:lstStyle/>
        <a:p>
          <a:r>
            <a:rPr lang="en-US" dirty="0" smtClean="0"/>
            <a:t>CL5</a:t>
          </a:r>
          <a:endParaRPr lang="en-US" dirty="0"/>
        </a:p>
      </dgm:t>
    </dgm:pt>
    <dgm:pt modelId="{0645F949-38CD-4A34-BA1B-8499ECACF36C}" type="parTrans" cxnId="{0E8CE09F-26B5-4C52-8C43-52838558C748}">
      <dgm:prSet/>
      <dgm:spPr/>
      <dgm:t>
        <a:bodyPr/>
        <a:lstStyle/>
        <a:p>
          <a:endParaRPr lang="en-US"/>
        </a:p>
      </dgm:t>
    </dgm:pt>
    <dgm:pt modelId="{7EFE9CB4-BC9B-4BF6-A03A-6F589A590793}" type="sibTrans" cxnId="{0E8CE09F-26B5-4C52-8C43-52838558C748}">
      <dgm:prSet/>
      <dgm:spPr/>
      <dgm:t>
        <a:bodyPr/>
        <a:lstStyle/>
        <a:p>
          <a:endParaRPr lang="en-US"/>
        </a:p>
      </dgm:t>
    </dgm:pt>
    <dgm:pt modelId="{9A4D5E10-D1EB-413A-B1D4-225A0922A7AD}">
      <dgm:prSet phldrT="[Text]"/>
      <dgm:spPr/>
      <dgm:t>
        <a:bodyPr/>
        <a:lstStyle/>
        <a:p>
          <a:r>
            <a:rPr lang="en-US" dirty="0" smtClean="0"/>
            <a:t>CL6</a:t>
          </a:r>
          <a:endParaRPr lang="en-US" dirty="0"/>
        </a:p>
      </dgm:t>
    </dgm:pt>
    <dgm:pt modelId="{EB7D9F5F-D7BB-48A0-92DB-9AECB2BE9C46}" type="parTrans" cxnId="{27B20447-EFDB-455E-BEDB-4D92FB418D4D}">
      <dgm:prSet/>
      <dgm:spPr/>
      <dgm:t>
        <a:bodyPr/>
        <a:lstStyle/>
        <a:p>
          <a:endParaRPr lang="en-US"/>
        </a:p>
      </dgm:t>
    </dgm:pt>
    <dgm:pt modelId="{4EE478D8-5226-4DC9-94D9-E681FF570695}" type="sibTrans" cxnId="{27B20447-EFDB-455E-BEDB-4D92FB418D4D}">
      <dgm:prSet/>
      <dgm:spPr/>
      <dgm:t>
        <a:bodyPr/>
        <a:lstStyle/>
        <a:p>
          <a:endParaRPr lang="en-US"/>
        </a:p>
      </dgm:t>
    </dgm:pt>
    <dgm:pt modelId="{2D21BC15-E350-445A-BCB9-F442664347FF}">
      <dgm:prSet phldrT="[Text]"/>
      <dgm:spPr/>
      <dgm:t>
        <a:bodyPr/>
        <a:lstStyle/>
        <a:p>
          <a:r>
            <a:rPr lang="en-US" dirty="0" smtClean="0"/>
            <a:t>CL7</a:t>
          </a:r>
          <a:endParaRPr lang="en-US" dirty="0"/>
        </a:p>
      </dgm:t>
    </dgm:pt>
    <dgm:pt modelId="{44F39271-74D7-45E7-8BD5-968D7C895495}" type="parTrans" cxnId="{A17067A4-B76D-4502-9EB3-C0D7EA2AF3D2}">
      <dgm:prSet/>
      <dgm:spPr/>
      <dgm:t>
        <a:bodyPr/>
        <a:lstStyle/>
        <a:p>
          <a:endParaRPr lang="en-US"/>
        </a:p>
      </dgm:t>
    </dgm:pt>
    <dgm:pt modelId="{1C4260D2-43BF-4599-9AA3-BDBD05EEF54D}" type="sibTrans" cxnId="{A17067A4-B76D-4502-9EB3-C0D7EA2AF3D2}">
      <dgm:prSet/>
      <dgm:spPr/>
      <dgm:t>
        <a:bodyPr/>
        <a:lstStyle/>
        <a:p>
          <a:endParaRPr lang="en-US"/>
        </a:p>
      </dgm:t>
    </dgm:pt>
    <dgm:pt modelId="{25BBB582-4E36-46EF-B570-2EF34D5BA23A}">
      <dgm:prSet phldrT="[Text]"/>
      <dgm:spPr/>
      <dgm:t>
        <a:bodyPr/>
        <a:lstStyle/>
        <a:p>
          <a:r>
            <a:rPr lang="en-US" dirty="0" smtClean="0"/>
            <a:t>CL8</a:t>
          </a:r>
          <a:endParaRPr lang="en-US" dirty="0"/>
        </a:p>
      </dgm:t>
    </dgm:pt>
    <dgm:pt modelId="{0DDDBB55-09E5-404D-89E1-253C78FB17B6}" type="parTrans" cxnId="{C4AFC120-E5AE-4B13-A823-4BB1E09ECF1D}">
      <dgm:prSet/>
      <dgm:spPr/>
      <dgm:t>
        <a:bodyPr/>
        <a:lstStyle/>
        <a:p>
          <a:endParaRPr lang="en-US"/>
        </a:p>
      </dgm:t>
    </dgm:pt>
    <dgm:pt modelId="{39DD1D0F-BA5B-4935-991C-A5E11A413130}" type="sibTrans" cxnId="{C4AFC120-E5AE-4B13-A823-4BB1E09ECF1D}">
      <dgm:prSet/>
      <dgm:spPr/>
      <dgm:t>
        <a:bodyPr/>
        <a:lstStyle/>
        <a:p>
          <a:endParaRPr lang="en-US"/>
        </a:p>
      </dgm:t>
    </dgm:pt>
    <dgm:pt modelId="{AEC749BA-D4A3-4B62-8B5F-FCCFE09B699F}">
      <dgm:prSet phldrT="[Text]"/>
      <dgm:spPr/>
      <dgm:t>
        <a:bodyPr/>
        <a:lstStyle/>
        <a:p>
          <a:r>
            <a:rPr lang="en-US" dirty="0" smtClean="0"/>
            <a:t>CL9</a:t>
          </a:r>
          <a:endParaRPr lang="en-US" dirty="0"/>
        </a:p>
      </dgm:t>
    </dgm:pt>
    <dgm:pt modelId="{E97E7E97-7111-436C-91E6-10174EAA52E8}" type="parTrans" cxnId="{485E4802-6779-4CDD-8B90-FD10E1251972}">
      <dgm:prSet/>
      <dgm:spPr/>
      <dgm:t>
        <a:bodyPr/>
        <a:lstStyle/>
        <a:p>
          <a:endParaRPr lang="en-US"/>
        </a:p>
      </dgm:t>
    </dgm:pt>
    <dgm:pt modelId="{C8B15633-F1D3-46E7-9C74-F019AA57E08E}" type="sibTrans" cxnId="{485E4802-6779-4CDD-8B90-FD10E1251972}">
      <dgm:prSet/>
      <dgm:spPr/>
      <dgm:t>
        <a:bodyPr/>
        <a:lstStyle/>
        <a:p>
          <a:endParaRPr lang="en-US"/>
        </a:p>
      </dgm:t>
    </dgm:pt>
    <dgm:pt modelId="{3B746A8D-6ADC-4625-9FFA-068C4C396044}">
      <dgm:prSet phldrT="[Text]"/>
      <dgm:spPr/>
      <dgm:t>
        <a:bodyPr/>
        <a:lstStyle/>
        <a:p>
          <a:r>
            <a:rPr lang="en-US" dirty="0" smtClean="0"/>
            <a:t>CL10</a:t>
          </a:r>
          <a:endParaRPr lang="en-US" dirty="0"/>
        </a:p>
      </dgm:t>
    </dgm:pt>
    <dgm:pt modelId="{4974DB03-295B-4058-A383-A8AB5E77B419}" type="parTrans" cxnId="{121717F1-5B8E-4D54-95DE-119446CF4B9C}">
      <dgm:prSet/>
      <dgm:spPr/>
      <dgm:t>
        <a:bodyPr/>
        <a:lstStyle/>
        <a:p>
          <a:endParaRPr lang="en-US"/>
        </a:p>
      </dgm:t>
    </dgm:pt>
    <dgm:pt modelId="{57F7C9FE-2F22-4D33-A273-EFE41674E596}" type="sibTrans" cxnId="{121717F1-5B8E-4D54-95DE-119446CF4B9C}">
      <dgm:prSet/>
      <dgm:spPr/>
      <dgm:t>
        <a:bodyPr/>
        <a:lstStyle/>
        <a:p>
          <a:endParaRPr lang="en-US"/>
        </a:p>
      </dgm:t>
    </dgm:pt>
    <dgm:pt modelId="{1B7A978E-D98D-42E1-BB4F-07224D69CBAD}">
      <dgm:prSet phldrT="[Text]"/>
      <dgm:spPr/>
      <dgm:t>
        <a:bodyPr/>
        <a:lstStyle/>
        <a:p>
          <a:r>
            <a:rPr lang="en-US" dirty="0" smtClean="0"/>
            <a:t>CL12</a:t>
          </a:r>
          <a:endParaRPr lang="en-US" dirty="0"/>
        </a:p>
      </dgm:t>
    </dgm:pt>
    <dgm:pt modelId="{37050718-3C44-4DAD-B717-F8888BDFF373}" type="parTrans" cxnId="{AB75EA39-989C-4698-98B6-01A929B05BAC}">
      <dgm:prSet/>
      <dgm:spPr/>
      <dgm:t>
        <a:bodyPr/>
        <a:lstStyle/>
        <a:p>
          <a:endParaRPr lang="en-US"/>
        </a:p>
      </dgm:t>
    </dgm:pt>
    <dgm:pt modelId="{04F9C2DE-AEBA-40C9-8DF4-18B580946949}" type="sibTrans" cxnId="{AB75EA39-989C-4698-98B6-01A929B05BAC}">
      <dgm:prSet/>
      <dgm:spPr/>
      <dgm:t>
        <a:bodyPr/>
        <a:lstStyle/>
        <a:p>
          <a:endParaRPr lang="en-US"/>
        </a:p>
      </dgm:t>
    </dgm:pt>
    <dgm:pt modelId="{1D2FA217-EDB2-4E0A-9E76-EA095CD2703B}" type="pres">
      <dgm:prSet presAssocID="{004F3359-09C9-45DB-AD33-3DEACA352CC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CD4D5F-202E-4988-BECC-5B65F8733B20}" type="pres">
      <dgm:prSet presAssocID="{CE5DCE45-498E-40A0-AA22-7025F1F54B73}" presName="centerShape" presStyleLbl="node0" presStyleIdx="0" presStyleCnt="1" custScaleX="214133" custScaleY="169952"/>
      <dgm:spPr/>
      <dgm:t>
        <a:bodyPr/>
        <a:lstStyle/>
        <a:p>
          <a:endParaRPr lang="en-US"/>
        </a:p>
      </dgm:t>
    </dgm:pt>
    <dgm:pt modelId="{20C9D464-4981-4361-9D10-958729E227D1}" type="pres">
      <dgm:prSet presAssocID="{83E214C1-F64D-495E-9C9E-18311487888D}" presName="Name9" presStyleLbl="parChTrans1D2" presStyleIdx="0" presStyleCnt="11"/>
      <dgm:spPr/>
      <dgm:t>
        <a:bodyPr/>
        <a:lstStyle/>
        <a:p>
          <a:endParaRPr lang="en-US"/>
        </a:p>
      </dgm:t>
    </dgm:pt>
    <dgm:pt modelId="{99A70C2B-E3CC-4132-8057-8EFC565998C8}" type="pres">
      <dgm:prSet presAssocID="{83E214C1-F64D-495E-9C9E-18311487888D}" presName="connTx" presStyleLbl="parChTrans1D2" presStyleIdx="0" presStyleCnt="11"/>
      <dgm:spPr/>
      <dgm:t>
        <a:bodyPr/>
        <a:lstStyle/>
        <a:p>
          <a:endParaRPr lang="en-US"/>
        </a:p>
      </dgm:t>
    </dgm:pt>
    <dgm:pt modelId="{2C49E38F-8063-4E8E-AE7B-484622F1B79D}" type="pres">
      <dgm:prSet presAssocID="{13741E75-A90D-44C6-B61C-0A28D0E5B185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AB3433-1B77-498C-B446-031FA46035EB}" type="pres">
      <dgm:prSet presAssocID="{F304F0A3-EE1B-4C1D-8926-8EA17D8481F1}" presName="Name9" presStyleLbl="parChTrans1D2" presStyleIdx="1" presStyleCnt="11"/>
      <dgm:spPr/>
      <dgm:t>
        <a:bodyPr/>
        <a:lstStyle/>
        <a:p>
          <a:endParaRPr lang="en-US"/>
        </a:p>
      </dgm:t>
    </dgm:pt>
    <dgm:pt modelId="{E7644BE4-1B23-4818-AE55-CB8F3B373CF8}" type="pres">
      <dgm:prSet presAssocID="{F304F0A3-EE1B-4C1D-8926-8EA17D8481F1}" presName="connTx" presStyleLbl="parChTrans1D2" presStyleIdx="1" presStyleCnt="11"/>
      <dgm:spPr/>
      <dgm:t>
        <a:bodyPr/>
        <a:lstStyle/>
        <a:p>
          <a:endParaRPr lang="en-US"/>
        </a:p>
      </dgm:t>
    </dgm:pt>
    <dgm:pt modelId="{7146D496-F07F-4CAF-8CFD-9D938A697F32}" type="pres">
      <dgm:prSet presAssocID="{21832ACE-0E7E-42EB-A1ED-C8ADFE4AFD19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A86BD2-22A4-4161-94CA-EFCD0DA414DA}" type="pres">
      <dgm:prSet presAssocID="{B706FC50-B17A-40F5-8D0C-19A4283B89E5}" presName="Name9" presStyleLbl="parChTrans1D2" presStyleIdx="2" presStyleCnt="11"/>
      <dgm:spPr/>
      <dgm:t>
        <a:bodyPr/>
        <a:lstStyle/>
        <a:p>
          <a:endParaRPr lang="en-US"/>
        </a:p>
      </dgm:t>
    </dgm:pt>
    <dgm:pt modelId="{9AF9F279-0CF6-43EC-B73C-060277341834}" type="pres">
      <dgm:prSet presAssocID="{B706FC50-B17A-40F5-8D0C-19A4283B89E5}" presName="connTx" presStyleLbl="parChTrans1D2" presStyleIdx="2" presStyleCnt="11"/>
      <dgm:spPr/>
      <dgm:t>
        <a:bodyPr/>
        <a:lstStyle/>
        <a:p>
          <a:endParaRPr lang="en-US"/>
        </a:p>
      </dgm:t>
    </dgm:pt>
    <dgm:pt modelId="{D0B4456E-11DE-4C65-8E2E-1FB7B7D13AD0}" type="pres">
      <dgm:prSet presAssocID="{4BCA013E-B686-4D06-81E1-55FA5F8EB6AE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5EFEA1-10F8-4A5D-A46F-03892FDE31E4}" type="pres">
      <dgm:prSet presAssocID="{2955D159-2203-4414-9A1B-B058F8CA9B18}" presName="Name9" presStyleLbl="parChTrans1D2" presStyleIdx="3" presStyleCnt="11"/>
      <dgm:spPr/>
      <dgm:t>
        <a:bodyPr/>
        <a:lstStyle/>
        <a:p>
          <a:endParaRPr lang="en-US"/>
        </a:p>
      </dgm:t>
    </dgm:pt>
    <dgm:pt modelId="{449F274D-2657-4949-A965-96489DBFF8A2}" type="pres">
      <dgm:prSet presAssocID="{2955D159-2203-4414-9A1B-B058F8CA9B18}" presName="connTx" presStyleLbl="parChTrans1D2" presStyleIdx="3" presStyleCnt="11"/>
      <dgm:spPr/>
      <dgm:t>
        <a:bodyPr/>
        <a:lstStyle/>
        <a:p>
          <a:endParaRPr lang="en-US"/>
        </a:p>
      </dgm:t>
    </dgm:pt>
    <dgm:pt modelId="{8DB47D28-1E83-4A70-BEC0-59F57B911451}" type="pres">
      <dgm:prSet presAssocID="{B4C161C2-5505-476A-B4F2-DA2F0C297BC3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3173BF-34DD-4586-B881-74F614AC87EA}" type="pres">
      <dgm:prSet presAssocID="{0645F949-38CD-4A34-BA1B-8499ECACF36C}" presName="Name9" presStyleLbl="parChTrans1D2" presStyleIdx="4" presStyleCnt="11"/>
      <dgm:spPr/>
      <dgm:t>
        <a:bodyPr/>
        <a:lstStyle/>
        <a:p>
          <a:endParaRPr lang="en-US"/>
        </a:p>
      </dgm:t>
    </dgm:pt>
    <dgm:pt modelId="{07387FB0-05C8-48AD-8D81-E2CB03C6DD76}" type="pres">
      <dgm:prSet presAssocID="{0645F949-38CD-4A34-BA1B-8499ECACF36C}" presName="connTx" presStyleLbl="parChTrans1D2" presStyleIdx="4" presStyleCnt="11"/>
      <dgm:spPr/>
      <dgm:t>
        <a:bodyPr/>
        <a:lstStyle/>
        <a:p>
          <a:endParaRPr lang="en-US"/>
        </a:p>
      </dgm:t>
    </dgm:pt>
    <dgm:pt modelId="{8AAF829A-661E-4A56-8572-0DF81E2561D3}" type="pres">
      <dgm:prSet presAssocID="{113806CE-E621-4888-A2CA-5CAD045B14A1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07521-64A2-40E8-808A-67DC0F4F35A9}" type="pres">
      <dgm:prSet presAssocID="{EB7D9F5F-D7BB-48A0-92DB-9AECB2BE9C46}" presName="Name9" presStyleLbl="parChTrans1D2" presStyleIdx="5" presStyleCnt="11"/>
      <dgm:spPr/>
      <dgm:t>
        <a:bodyPr/>
        <a:lstStyle/>
        <a:p>
          <a:endParaRPr lang="en-US"/>
        </a:p>
      </dgm:t>
    </dgm:pt>
    <dgm:pt modelId="{186E7974-A61B-4AE4-BD4D-A06EC792E10C}" type="pres">
      <dgm:prSet presAssocID="{EB7D9F5F-D7BB-48A0-92DB-9AECB2BE9C46}" presName="connTx" presStyleLbl="parChTrans1D2" presStyleIdx="5" presStyleCnt="11"/>
      <dgm:spPr/>
      <dgm:t>
        <a:bodyPr/>
        <a:lstStyle/>
        <a:p>
          <a:endParaRPr lang="en-US"/>
        </a:p>
      </dgm:t>
    </dgm:pt>
    <dgm:pt modelId="{D37F0650-541F-4850-9AEE-8440C400D864}" type="pres">
      <dgm:prSet presAssocID="{9A4D5E10-D1EB-413A-B1D4-225A0922A7AD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B2D59-BFBD-4C68-A487-6E0E734B8E76}" type="pres">
      <dgm:prSet presAssocID="{44F39271-74D7-45E7-8BD5-968D7C895495}" presName="Name9" presStyleLbl="parChTrans1D2" presStyleIdx="6" presStyleCnt="11"/>
      <dgm:spPr/>
      <dgm:t>
        <a:bodyPr/>
        <a:lstStyle/>
        <a:p>
          <a:endParaRPr lang="en-US"/>
        </a:p>
      </dgm:t>
    </dgm:pt>
    <dgm:pt modelId="{3F8C32D8-4476-46F0-951F-5C5AF31A6338}" type="pres">
      <dgm:prSet presAssocID="{44F39271-74D7-45E7-8BD5-968D7C895495}" presName="connTx" presStyleLbl="parChTrans1D2" presStyleIdx="6" presStyleCnt="11"/>
      <dgm:spPr/>
      <dgm:t>
        <a:bodyPr/>
        <a:lstStyle/>
        <a:p>
          <a:endParaRPr lang="en-US"/>
        </a:p>
      </dgm:t>
    </dgm:pt>
    <dgm:pt modelId="{C731D690-456A-406D-9603-3138DBFA993B}" type="pres">
      <dgm:prSet presAssocID="{2D21BC15-E350-445A-BCB9-F442664347FF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D4871E-5728-4275-93C4-AF7B990E9D0F}" type="pres">
      <dgm:prSet presAssocID="{0DDDBB55-09E5-404D-89E1-253C78FB17B6}" presName="Name9" presStyleLbl="parChTrans1D2" presStyleIdx="7" presStyleCnt="11"/>
      <dgm:spPr/>
      <dgm:t>
        <a:bodyPr/>
        <a:lstStyle/>
        <a:p>
          <a:endParaRPr lang="en-US"/>
        </a:p>
      </dgm:t>
    </dgm:pt>
    <dgm:pt modelId="{B7C240DA-98D3-4AD4-81B4-517D2190447E}" type="pres">
      <dgm:prSet presAssocID="{0DDDBB55-09E5-404D-89E1-253C78FB17B6}" presName="connTx" presStyleLbl="parChTrans1D2" presStyleIdx="7" presStyleCnt="11"/>
      <dgm:spPr/>
      <dgm:t>
        <a:bodyPr/>
        <a:lstStyle/>
        <a:p>
          <a:endParaRPr lang="en-US"/>
        </a:p>
      </dgm:t>
    </dgm:pt>
    <dgm:pt modelId="{016ED6B9-6085-4B34-9782-71F99D657FF8}" type="pres">
      <dgm:prSet presAssocID="{25BBB582-4E36-46EF-B570-2EF34D5BA23A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A263BD-2264-47C8-868F-5C4DCF910D98}" type="pres">
      <dgm:prSet presAssocID="{E97E7E97-7111-436C-91E6-10174EAA52E8}" presName="Name9" presStyleLbl="parChTrans1D2" presStyleIdx="8" presStyleCnt="11"/>
      <dgm:spPr/>
      <dgm:t>
        <a:bodyPr/>
        <a:lstStyle/>
        <a:p>
          <a:endParaRPr lang="en-US"/>
        </a:p>
      </dgm:t>
    </dgm:pt>
    <dgm:pt modelId="{41952B77-960D-4887-9F0A-04A6CE41F161}" type="pres">
      <dgm:prSet presAssocID="{E97E7E97-7111-436C-91E6-10174EAA52E8}" presName="connTx" presStyleLbl="parChTrans1D2" presStyleIdx="8" presStyleCnt="11"/>
      <dgm:spPr/>
      <dgm:t>
        <a:bodyPr/>
        <a:lstStyle/>
        <a:p>
          <a:endParaRPr lang="en-US"/>
        </a:p>
      </dgm:t>
    </dgm:pt>
    <dgm:pt modelId="{D375AA79-4A09-4B2E-9B89-1EAA83DF3AD9}" type="pres">
      <dgm:prSet presAssocID="{AEC749BA-D4A3-4B62-8B5F-FCCFE09B699F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A70003-0C8E-4284-9D7F-56245315CB50}" type="pres">
      <dgm:prSet presAssocID="{4974DB03-295B-4058-A383-A8AB5E77B419}" presName="Name9" presStyleLbl="parChTrans1D2" presStyleIdx="9" presStyleCnt="11"/>
      <dgm:spPr/>
      <dgm:t>
        <a:bodyPr/>
        <a:lstStyle/>
        <a:p>
          <a:endParaRPr lang="en-US"/>
        </a:p>
      </dgm:t>
    </dgm:pt>
    <dgm:pt modelId="{5F72C735-EA74-4445-A192-2471ACA45268}" type="pres">
      <dgm:prSet presAssocID="{4974DB03-295B-4058-A383-A8AB5E77B419}" presName="connTx" presStyleLbl="parChTrans1D2" presStyleIdx="9" presStyleCnt="11"/>
      <dgm:spPr/>
      <dgm:t>
        <a:bodyPr/>
        <a:lstStyle/>
        <a:p>
          <a:endParaRPr lang="en-US"/>
        </a:p>
      </dgm:t>
    </dgm:pt>
    <dgm:pt modelId="{0453FA2E-57BD-4249-A50E-A5C6B2B72CE7}" type="pres">
      <dgm:prSet presAssocID="{3B746A8D-6ADC-4625-9FFA-068C4C396044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583C1F-FB6A-4ABD-A7E7-6EC7A1B097ED}" type="pres">
      <dgm:prSet presAssocID="{37050718-3C44-4DAD-B717-F8888BDFF373}" presName="Name9" presStyleLbl="parChTrans1D2" presStyleIdx="10" presStyleCnt="11"/>
      <dgm:spPr/>
      <dgm:t>
        <a:bodyPr/>
        <a:lstStyle/>
        <a:p>
          <a:endParaRPr lang="en-US"/>
        </a:p>
      </dgm:t>
    </dgm:pt>
    <dgm:pt modelId="{3D9DA183-8E37-466A-9829-3DCB34E0BCBC}" type="pres">
      <dgm:prSet presAssocID="{37050718-3C44-4DAD-B717-F8888BDFF373}" presName="connTx" presStyleLbl="parChTrans1D2" presStyleIdx="10" presStyleCnt="11"/>
      <dgm:spPr/>
      <dgm:t>
        <a:bodyPr/>
        <a:lstStyle/>
        <a:p>
          <a:endParaRPr lang="en-US"/>
        </a:p>
      </dgm:t>
    </dgm:pt>
    <dgm:pt modelId="{5A52D3F0-BE37-4AD6-9804-1C58AEFE82C5}" type="pres">
      <dgm:prSet presAssocID="{1B7A978E-D98D-42E1-BB4F-07224D69CBAD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3EC0C4-3563-4013-B82F-AB0DACB07A3D}" type="presOf" srcId="{83E214C1-F64D-495E-9C9E-18311487888D}" destId="{99A70C2B-E3CC-4132-8057-8EFC565998C8}" srcOrd="1" destOrd="0" presId="urn:microsoft.com/office/officeart/2005/8/layout/radial1"/>
    <dgm:cxn modelId="{44439001-2E4B-4340-B40C-820D5BF06A89}" type="presOf" srcId="{0645F949-38CD-4A34-BA1B-8499ECACF36C}" destId="{07387FB0-05C8-48AD-8D81-E2CB03C6DD76}" srcOrd="1" destOrd="0" presId="urn:microsoft.com/office/officeart/2005/8/layout/radial1"/>
    <dgm:cxn modelId="{425EA0A2-44B5-4FDD-939C-EF8600AAAF8C}" type="presOf" srcId="{37050718-3C44-4DAD-B717-F8888BDFF373}" destId="{3D9DA183-8E37-466A-9829-3DCB34E0BCBC}" srcOrd="1" destOrd="0" presId="urn:microsoft.com/office/officeart/2005/8/layout/radial1"/>
    <dgm:cxn modelId="{AFCFC809-478C-428F-A062-5B6F916CD254}" type="presOf" srcId="{4974DB03-295B-4058-A383-A8AB5E77B419}" destId="{ECA70003-0C8E-4284-9D7F-56245315CB50}" srcOrd="0" destOrd="0" presId="urn:microsoft.com/office/officeart/2005/8/layout/radial1"/>
    <dgm:cxn modelId="{BB95CA3D-26E5-4E72-A38C-FD41983C1D0C}" type="presOf" srcId="{1B7A978E-D98D-42E1-BB4F-07224D69CBAD}" destId="{5A52D3F0-BE37-4AD6-9804-1C58AEFE82C5}" srcOrd="0" destOrd="0" presId="urn:microsoft.com/office/officeart/2005/8/layout/radial1"/>
    <dgm:cxn modelId="{7F954AA0-1568-4FA7-BE44-A6F68C650821}" type="presOf" srcId="{25BBB582-4E36-46EF-B570-2EF34D5BA23A}" destId="{016ED6B9-6085-4B34-9782-71F99D657FF8}" srcOrd="0" destOrd="0" presId="urn:microsoft.com/office/officeart/2005/8/layout/radial1"/>
    <dgm:cxn modelId="{0E8CE09F-26B5-4C52-8C43-52838558C748}" srcId="{CE5DCE45-498E-40A0-AA22-7025F1F54B73}" destId="{113806CE-E621-4888-A2CA-5CAD045B14A1}" srcOrd="4" destOrd="0" parTransId="{0645F949-38CD-4A34-BA1B-8499ECACF36C}" sibTransId="{7EFE9CB4-BC9B-4BF6-A03A-6F589A590793}"/>
    <dgm:cxn modelId="{2611CA6E-56DA-40BB-AE01-F9752D25F106}" srcId="{004F3359-09C9-45DB-AD33-3DEACA352CCE}" destId="{CE5DCE45-498E-40A0-AA22-7025F1F54B73}" srcOrd="0" destOrd="0" parTransId="{26D36CDC-0780-492B-8DEC-555C96BDE612}" sibTransId="{AC138D73-4C61-41D6-9645-404592C6627F}"/>
    <dgm:cxn modelId="{3DC62316-A593-4C3E-98E1-9E8073C04A56}" type="presOf" srcId="{B4C161C2-5505-476A-B4F2-DA2F0C297BC3}" destId="{8DB47D28-1E83-4A70-BEC0-59F57B911451}" srcOrd="0" destOrd="0" presId="urn:microsoft.com/office/officeart/2005/8/layout/radial1"/>
    <dgm:cxn modelId="{FA02DFD3-720E-4A4D-A063-462A3D2E6D8F}" type="presOf" srcId="{E97E7E97-7111-436C-91E6-10174EAA52E8}" destId="{FDA263BD-2264-47C8-868F-5C4DCF910D98}" srcOrd="0" destOrd="0" presId="urn:microsoft.com/office/officeart/2005/8/layout/radial1"/>
    <dgm:cxn modelId="{8F95F7E2-5576-4319-BEC2-6CF1C6DA1137}" type="presOf" srcId="{44F39271-74D7-45E7-8BD5-968D7C895495}" destId="{3F8C32D8-4476-46F0-951F-5C5AF31A6338}" srcOrd="1" destOrd="0" presId="urn:microsoft.com/office/officeart/2005/8/layout/radial1"/>
    <dgm:cxn modelId="{56E21345-D4F1-410B-BC9F-AC0CD4A23253}" type="presOf" srcId="{4974DB03-295B-4058-A383-A8AB5E77B419}" destId="{5F72C735-EA74-4445-A192-2471ACA45268}" srcOrd="1" destOrd="0" presId="urn:microsoft.com/office/officeart/2005/8/layout/radial1"/>
    <dgm:cxn modelId="{5F7B5B50-4992-4E10-B519-B24AB8FB2398}" type="presOf" srcId="{83E214C1-F64D-495E-9C9E-18311487888D}" destId="{20C9D464-4981-4361-9D10-958729E227D1}" srcOrd="0" destOrd="0" presId="urn:microsoft.com/office/officeart/2005/8/layout/radial1"/>
    <dgm:cxn modelId="{FBFA5F8D-7686-4566-BB7D-F10315169847}" type="presOf" srcId="{3B746A8D-6ADC-4625-9FFA-068C4C396044}" destId="{0453FA2E-57BD-4249-A50E-A5C6B2B72CE7}" srcOrd="0" destOrd="0" presId="urn:microsoft.com/office/officeart/2005/8/layout/radial1"/>
    <dgm:cxn modelId="{8B3B03F7-6632-4D7F-9B7C-E7FC623DEDF4}" type="presOf" srcId="{CE5DCE45-498E-40A0-AA22-7025F1F54B73}" destId="{C2CD4D5F-202E-4988-BECC-5B65F8733B20}" srcOrd="0" destOrd="0" presId="urn:microsoft.com/office/officeart/2005/8/layout/radial1"/>
    <dgm:cxn modelId="{E9EA46F9-9A35-4BB8-9E86-8A9D4FECCB64}" type="presOf" srcId="{F304F0A3-EE1B-4C1D-8926-8EA17D8481F1}" destId="{E7644BE4-1B23-4818-AE55-CB8F3B373CF8}" srcOrd="1" destOrd="0" presId="urn:microsoft.com/office/officeart/2005/8/layout/radial1"/>
    <dgm:cxn modelId="{112FBD91-3028-40E0-AFFE-72FA422A37A9}" type="presOf" srcId="{AEC749BA-D4A3-4B62-8B5F-FCCFE09B699F}" destId="{D375AA79-4A09-4B2E-9B89-1EAA83DF3AD9}" srcOrd="0" destOrd="0" presId="urn:microsoft.com/office/officeart/2005/8/layout/radial1"/>
    <dgm:cxn modelId="{5565A113-AE6A-426D-81EF-9703E78BB830}" type="presOf" srcId="{113806CE-E621-4888-A2CA-5CAD045B14A1}" destId="{8AAF829A-661E-4A56-8572-0DF81E2561D3}" srcOrd="0" destOrd="0" presId="urn:microsoft.com/office/officeart/2005/8/layout/radial1"/>
    <dgm:cxn modelId="{F6A1ADE3-FE6D-47D6-B3B2-D2F90B045C29}" type="presOf" srcId="{21832ACE-0E7E-42EB-A1ED-C8ADFE4AFD19}" destId="{7146D496-F07F-4CAF-8CFD-9D938A697F32}" srcOrd="0" destOrd="0" presId="urn:microsoft.com/office/officeart/2005/8/layout/radial1"/>
    <dgm:cxn modelId="{A38AC356-9363-471A-A728-C34EAF4A487F}" type="presOf" srcId="{B706FC50-B17A-40F5-8D0C-19A4283B89E5}" destId="{9AF9F279-0CF6-43EC-B73C-060277341834}" srcOrd="1" destOrd="0" presId="urn:microsoft.com/office/officeart/2005/8/layout/radial1"/>
    <dgm:cxn modelId="{76C42076-3DB3-4B4F-A514-9E3560BA973A}" type="presOf" srcId="{EB7D9F5F-D7BB-48A0-92DB-9AECB2BE9C46}" destId="{0E707521-64A2-40E8-808A-67DC0F4F35A9}" srcOrd="0" destOrd="0" presId="urn:microsoft.com/office/officeart/2005/8/layout/radial1"/>
    <dgm:cxn modelId="{BEB0B624-71F3-4F2E-9EE3-478E8F5DB524}" type="presOf" srcId="{0DDDBB55-09E5-404D-89E1-253C78FB17B6}" destId="{B7C240DA-98D3-4AD4-81B4-517D2190447E}" srcOrd="1" destOrd="0" presId="urn:microsoft.com/office/officeart/2005/8/layout/radial1"/>
    <dgm:cxn modelId="{32785301-AD41-4566-9660-70AD145408B8}" srcId="{CE5DCE45-498E-40A0-AA22-7025F1F54B73}" destId="{21832ACE-0E7E-42EB-A1ED-C8ADFE4AFD19}" srcOrd="1" destOrd="0" parTransId="{F304F0A3-EE1B-4C1D-8926-8EA17D8481F1}" sibTransId="{E91DD685-9517-4A99-9167-84D33708A16D}"/>
    <dgm:cxn modelId="{E8F50AE0-7B63-427C-B799-FCA26FBEB1D6}" srcId="{CE5DCE45-498E-40A0-AA22-7025F1F54B73}" destId="{13741E75-A90D-44C6-B61C-0A28D0E5B185}" srcOrd="0" destOrd="0" parTransId="{83E214C1-F64D-495E-9C9E-18311487888D}" sibTransId="{6034C13C-7A40-4249-857D-2677970D0C9C}"/>
    <dgm:cxn modelId="{FC600737-74CE-45B0-A80D-3AABEB281251}" type="presOf" srcId="{2955D159-2203-4414-9A1B-B058F8CA9B18}" destId="{785EFEA1-10F8-4A5D-A46F-03892FDE31E4}" srcOrd="0" destOrd="0" presId="urn:microsoft.com/office/officeart/2005/8/layout/radial1"/>
    <dgm:cxn modelId="{AB75EA39-989C-4698-98B6-01A929B05BAC}" srcId="{CE5DCE45-498E-40A0-AA22-7025F1F54B73}" destId="{1B7A978E-D98D-42E1-BB4F-07224D69CBAD}" srcOrd="10" destOrd="0" parTransId="{37050718-3C44-4DAD-B717-F8888BDFF373}" sibTransId="{04F9C2DE-AEBA-40C9-8DF4-18B580946949}"/>
    <dgm:cxn modelId="{2670DE27-B2BF-4940-BDD9-3270F91FC3C1}" type="presOf" srcId="{0645F949-38CD-4A34-BA1B-8499ECACF36C}" destId="{663173BF-34DD-4586-B881-74F614AC87EA}" srcOrd="0" destOrd="0" presId="urn:microsoft.com/office/officeart/2005/8/layout/radial1"/>
    <dgm:cxn modelId="{8409B69D-5872-469F-ACED-C5CE7C7B1058}" type="presOf" srcId="{2955D159-2203-4414-9A1B-B058F8CA9B18}" destId="{449F274D-2657-4949-A965-96489DBFF8A2}" srcOrd="1" destOrd="0" presId="urn:microsoft.com/office/officeart/2005/8/layout/radial1"/>
    <dgm:cxn modelId="{485E4802-6779-4CDD-8B90-FD10E1251972}" srcId="{CE5DCE45-498E-40A0-AA22-7025F1F54B73}" destId="{AEC749BA-D4A3-4B62-8B5F-FCCFE09B699F}" srcOrd="8" destOrd="0" parTransId="{E97E7E97-7111-436C-91E6-10174EAA52E8}" sibTransId="{C8B15633-F1D3-46E7-9C74-F019AA57E08E}"/>
    <dgm:cxn modelId="{A17067A4-B76D-4502-9EB3-C0D7EA2AF3D2}" srcId="{CE5DCE45-498E-40A0-AA22-7025F1F54B73}" destId="{2D21BC15-E350-445A-BCB9-F442664347FF}" srcOrd="6" destOrd="0" parTransId="{44F39271-74D7-45E7-8BD5-968D7C895495}" sibTransId="{1C4260D2-43BF-4599-9AA3-BDBD05EEF54D}"/>
    <dgm:cxn modelId="{41728087-83DD-498E-97C1-4FA93ECD81DF}" srcId="{CE5DCE45-498E-40A0-AA22-7025F1F54B73}" destId="{4BCA013E-B686-4D06-81E1-55FA5F8EB6AE}" srcOrd="2" destOrd="0" parTransId="{B706FC50-B17A-40F5-8D0C-19A4283B89E5}" sibTransId="{626272C3-A0AA-4C47-9E6A-AAFA03105C4B}"/>
    <dgm:cxn modelId="{250717D6-8877-4B55-B50B-253D82F28DE9}" type="presOf" srcId="{F304F0A3-EE1B-4C1D-8926-8EA17D8481F1}" destId="{E1AB3433-1B77-498C-B446-031FA46035EB}" srcOrd="0" destOrd="0" presId="urn:microsoft.com/office/officeart/2005/8/layout/radial1"/>
    <dgm:cxn modelId="{F21B0CF9-A785-4920-8629-89E74BE5CF27}" type="presOf" srcId="{13741E75-A90D-44C6-B61C-0A28D0E5B185}" destId="{2C49E38F-8063-4E8E-AE7B-484622F1B79D}" srcOrd="0" destOrd="0" presId="urn:microsoft.com/office/officeart/2005/8/layout/radial1"/>
    <dgm:cxn modelId="{582C92C0-4AD1-4C11-97B3-E3CC2FFF3FC7}" type="presOf" srcId="{004F3359-09C9-45DB-AD33-3DEACA352CCE}" destId="{1D2FA217-EDB2-4E0A-9E76-EA095CD2703B}" srcOrd="0" destOrd="0" presId="urn:microsoft.com/office/officeart/2005/8/layout/radial1"/>
    <dgm:cxn modelId="{7D3B32D3-BA88-4C60-AC50-DF278410DED7}" type="presOf" srcId="{EB7D9F5F-D7BB-48A0-92DB-9AECB2BE9C46}" destId="{186E7974-A61B-4AE4-BD4D-A06EC792E10C}" srcOrd="1" destOrd="0" presId="urn:microsoft.com/office/officeart/2005/8/layout/radial1"/>
    <dgm:cxn modelId="{516D970E-7FEC-4D3F-A94C-C74470792719}" type="presOf" srcId="{4BCA013E-B686-4D06-81E1-55FA5F8EB6AE}" destId="{D0B4456E-11DE-4C65-8E2E-1FB7B7D13AD0}" srcOrd="0" destOrd="0" presId="urn:microsoft.com/office/officeart/2005/8/layout/radial1"/>
    <dgm:cxn modelId="{C4AFC120-E5AE-4B13-A823-4BB1E09ECF1D}" srcId="{CE5DCE45-498E-40A0-AA22-7025F1F54B73}" destId="{25BBB582-4E36-46EF-B570-2EF34D5BA23A}" srcOrd="7" destOrd="0" parTransId="{0DDDBB55-09E5-404D-89E1-253C78FB17B6}" sibTransId="{39DD1D0F-BA5B-4935-991C-A5E11A413130}"/>
    <dgm:cxn modelId="{0EF404C0-A75E-4191-84FA-D2D40D105B17}" srcId="{CE5DCE45-498E-40A0-AA22-7025F1F54B73}" destId="{B4C161C2-5505-476A-B4F2-DA2F0C297BC3}" srcOrd="3" destOrd="0" parTransId="{2955D159-2203-4414-9A1B-B058F8CA9B18}" sibTransId="{2D879A50-7BE4-4045-86D1-0DC59F6DB18D}"/>
    <dgm:cxn modelId="{CEC3FEA7-C3EE-47BA-9872-FF33518F8B9D}" type="presOf" srcId="{44F39271-74D7-45E7-8BD5-968D7C895495}" destId="{DDAB2D59-BFBD-4C68-A487-6E0E734B8E76}" srcOrd="0" destOrd="0" presId="urn:microsoft.com/office/officeart/2005/8/layout/radial1"/>
    <dgm:cxn modelId="{7B80A870-B118-4FEC-B1F5-B1F271FF8A4F}" type="presOf" srcId="{B706FC50-B17A-40F5-8D0C-19A4283B89E5}" destId="{74A86BD2-22A4-4161-94CA-EFCD0DA414DA}" srcOrd="0" destOrd="0" presId="urn:microsoft.com/office/officeart/2005/8/layout/radial1"/>
    <dgm:cxn modelId="{27B20447-EFDB-455E-BEDB-4D92FB418D4D}" srcId="{CE5DCE45-498E-40A0-AA22-7025F1F54B73}" destId="{9A4D5E10-D1EB-413A-B1D4-225A0922A7AD}" srcOrd="5" destOrd="0" parTransId="{EB7D9F5F-D7BB-48A0-92DB-9AECB2BE9C46}" sibTransId="{4EE478D8-5226-4DC9-94D9-E681FF570695}"/>
    <dgm:cxn modelId="{1F87A9E0-6810-4E09-897F-E5E2B67C66A2}" type="presOf" srcId="{0DDDBB55-09E5-404D-89E1-253C78FB17B6}" destId="{00D4871E-5728-4275-93C4-AF7B990E9D0F}" srcOrd="0" destOrd="0" presId="urn:microsoft.com/office/officeart/2005/8/layout/radial1"/>
    <dgm:cxn modelId="{121717F1-5B8E-4D54-95DE-119446CF4B9C}" srcId="{CE5DCE45-498E-40A0-AA22-7025F1F54B73}" destId="{3B746A8D-6ADC-4625-9FFA-068C4C396044}" srcOrd="9" destOrd="0" parTransId="{4974DB03-295B-4058-A383-A8AB5E77B419}" sibTransId="{57F7C9FE-2F22-4D33-A273-EFE41674E596}"/>
    <dgm:cxn modelId="{6684F89C-DBB8-48B5-A36A-D703065A9306}" type="presOf" srcId="{E97E7E97-7111-436C-91E6-10174EAA52E8}" destId="{41952B77-960D-4887-9F0A-04A6CE41F161}" srcOrd="1" destOrd="0" presId="urn:microsoft.com/office/officeart/2005/8/layout/radial1"/>
    <dgm:cxn modelId="{A77DCC2C-80B2-4576-BCDA-B35F0131347B}" type="presOf" srcId="{9A4D5E10-D1EB-413A-B1D4-225A0922A7AD}" destId="{D37F0650-541F-4850-9AEE-8440C400D864}" srcOrd="0" destOrd="0" presId="urn:microsoft.com/office/officeart/2005/8/layout/radial1"/>
    <dgm:cxn modelId="{31E4E3C6-1FCF-4B4F-B90E-CFBB612C9EA0}" type="presOf" srcId="{2D21BC15-E350-445A-BCB9-F442664347FF}" destId="{C731D690-456A-406D-9603-3138DBFA993B}" srcOrd="0" destOrd="0" presId="urn:microsoft.com/office/officeart/2005/8/layout/radial1"/>
    <dgm:cxn modelId="{8A66166E-717B-4448-BAD9-660F46A355A8}" type="presOf" srcId="{37050718-3C44-4DAD-B717-F8888BDFF373}" destId="{1C583C1F-FB6A-4ABD-A7E7-6EC7A1B097ED}" srcOrd="0" destOrd="0" presId="urn:microsoft.com/office/officeart/2005/8/layout/radial1"/>
    <dgm:cxn modelId="{EAFAF76E-F2B5-4444-B671-019EA597CE00}" type="presParOf" srcId="{1D2FA217-EDB2-4E0A-9E76-EA095CD2703B}" destId="{C2CD4D5F-202E-4988-BECC-5B65F8733B20}" srcOrd="0" destOrd="0" presId="urn:microsoft.com/office/officeart/2005/8/layout/radial1"/>
    <dgm:cxn modelId="{A02754F6-78FE-4681-8563-3C1C8C35F84E}" type="presParOf" srcId="{1D2FA217-EDB2-4E0A-9E76-EA095CD2703B}" destId="{20C9D464-4981-4361-9D10-958729E227D1}" srcOrd="1" destOrd="0" presId="urn:microsoft.com/office/officeart/2005/8/layout/radial1"/>
    <dgm:cxn modelId="{9C511AA9-A55B-4FE4-A072-1F6905D32EBD}" type="presParOf" srcId="{20C9D464-4981-4361-9D10-958729E227D1}" destId="{99A70C2B-E3CC-4132-8057-8EFC565998C8}" srcOrd="0" destOrd="0" presId="urn:microsoft.com/office/officeart/2005/8/layout/radial1"/>
    <dgm:cxn modelId="{D6472F80-882E-49F9-B0E9-CB2E36657324}" type="presParOf" srcId="{1D2FA217-EDB2-4E0A-9E76-EA095CD2703B}" destId="{2C49E38F-8063-4E8E-AE7B-484622F1B79D}" srcOrd="2" destOrd="0" presId="urn:microsoft.com/office/officeart/2005/8/layout/radial1"/>
    <dgm:cxn modelId="{A7EF9D4A-D52B-436E-9C70-82487CC04104}" type="presParOf" srcId="{1D2FA217-EDB2-4E0A-9E76-EA095CD2703B}" destId="{E1AB3433-1B77-498C-B446-031FA46035EB}" srcOrd="3" destOrd="0" presId="urn:microsoft.com/office/officeart/2005/8/layout/radial1"/>
    <dgm:cxn modelId="{BE9D9282-3F76-4FFA-9807-A9DF5AAA3666}" type="presParOf" srcId="{E1AB3433-1B77-498C-B446-031FA46035EB}" destId="{E7644BE4-1B23-4818-AE55-CB8F3B373CF8}" srcOrd="0" destOrd="0" presId="urn:microsoft.com/office/officeart/2005/8/layout/radial1"/>
    <dgm:cxn modelId="{556F32BB-AC75-4336-8C72-18609F49FDEB}" type="presParOf" srcId="{1D2FA217-EDB2-4E0A-9E76-EA095CD2703B}" destId="{7146D496-F07F-4CAF-8CFD-9D938A697F32}" srcOrd="4" destOrd="0" presId="urn:microsoft.com/office/officeart/2005/8/layout/radial1"/>
    <dgm:cxn modelId="{7425A90B-6426-4CC3-85ED-D732F2603DA6}" type="presParOf" srcId="{1D2FA217-EDB2-4E0A-9E76-EA095CD2703B}" destId="{74A86BD2-22A4-4161-94CA-EFCD0DA414DA}" srcOrd="5" destOrd="0" presId="urn:microsoft.com/office/officeart/2005/8/layout/radial1"/>
    <dgm:cxn modelId="{779EC184-167D-4F6D-923B-A71121A7B207}" type="presParOf" srcId="{74A86BD2-22A4-4161-94CA-EFCD0DA414DA}" destId="{9AF9F279-0CF6-43EC-B73C-060277341834}" srcOrd="0" destOrd="0" presId="urn:microsoft.com/office/officeart/2005/8/layout/radial1"/>
    <dgm:cxn modelId="{F28082F4-98DB-459F-9A11-EF537D954817}" type="presParOf" srcId="{1D2FA217-EDB2-4E0A-9E76-EA095CD2703B}" destId="{D0B4456E-11DE-4C65-8E2E-1FB7B7D13AD0}" srcOrd="6" destOrd="0" presId="urn:microsoft.com/office/officeart/2005/8/layout/radial1"/>
    <dgm:cxn modelId="{54F6E05C-6611-4585-9357-0796C52A810C}" type="presParOf" srcId="{1D2FA217-EDB2-4E0A-9E76-EA095CD2703B}" destId="{785EFEA1-10F8-4A5D-A46F-03892FDE31E4}" srcOrd="7" destOrd="0" presId="urn:microsoft.com/office/officeart/2005/8/layout/radial1"/>
    <dgm:cxn modelId="{42E3DBF9-84C7-4B94-B598-AAC8EBA3B81A}" type="presParOf" srcId="{785EFEA1-10F8-4A5D-A46F-03892FDE31E4}" destId="{449F274D-2657-4949-A965-96489DBFF8A2}" srcOrd="0" destOrd="0" presId="urn:microsoft.com/office/officeart/2005/8/layout/radial1"/>
    <dgm:cxn modelId="{592D9FEF-7620-4082-A13D-766AE50E881A}" type="presParOf" srcId="{1D2FA217-EDB2-4E0A-9E76-EA095CD2703B}" destId="{8DB47D28-1E83-4A70-BEC0-59F57B911451}" srcOrd="8" destOrd="0" presId="urn:microsoft.com/office/officeart/2005/8/layout/radial1"/>
    <dgm:cxn modelId="{0E7B9EBC-6494-409F-B190-E6DCA713DB72}" type="presParOf" srcId="{1D2FA217-EDB2-4E0A-9E76-EA095CD2703B}" destId="{663173BF-34DD-4586-B881-74F614AC87EA}" srcOrd="9" destOrd="0" presId="urn:microsoft.com/office/officeart/2005/8/layout/radial1"/>
    <dgm:cxn modelId="{A170358D-C71C-488B-9A42-194B758F4DB0}" type="presParOf" srcId="{663173BF-34DD-4586-B881-74F614AC87EA}" destId="{07387FB0-05C8-48AD-8D81-E2CB03C6DD76}" srcOrd="0" destOrd="0" presId="urn:microsoft.com/office/officeart/2005/8/layout/radial1"/>
    <dgm:cxn modelId="{092639FF-9424-4631-B34D-B66200424DBE}" type="presParOf" srcId="{1D2FA217-EDB2-4E0A-9E76-EA095CD2703B}" destId="{8AAF829A-661E-4A56-8572-0DF81E2561D3}" srcOrd="10" destOrd="0" presId="urn:microsoft.com/office/officeart/2005/8/layout/radial1"/>
    <dgm:cxn modelId="{C7493CE0-4A76-4CC5-9A2A-3A9819D4ADC5}" type="presParOf" srcId="{1D2FA217-EDB2-4E0A-9E76-EA095CD2703B}" destId="{0E707521-64A2-40E8-808A-67DC0F4F35A9}" srcOrd="11" destOrd="0" presId="urn:microsoft.com/office/officeart/2005/8/layout/radial1"/>
    <dgm:cxn modelId="{D0ECD4F5-3596-499F-A24D-41181F2BFCF5}" type="presParOf" srcId="{0E707521-64A2-40E8-808A-67DC0F4F35A9}" destId="{186E7974-A61B-4AE4-BD4D-A06EC792E10C}" srcOrd="0" destOrd="0" presId="urn:microsoft.com/office/officeart/2005/8/layout/radial1"/>
    <dgm:cxn modelId="{C7A6D40C-B182-433C-AE8D-2BEFD1A21413}" type="presParOf" srcId="{1D2FA217-EDB2-4E0A-9E76-EA095CD2703B}" destId="{D37F0650-541F-4850-9AEE-8440C400D864}" srcOrd="12" destOrd="0" presId="urn:microsoft.com/office/officeart/2005/8/layout/radial1"/>
    <dgm:cxn modelId="{7479FABB-AEC1-4947-A02F-7CC8B2216C2F}" type="presParOf" srcId="{1D2FA217-EDB2-4E0A-9E76-EA095CD2703B}" destId="{DDAB2D59-BFBD-4C68-A487-6E0E734B8E76}" srcOrd="13" destOrd="0" presId="urn:microsoft.com/office/officeart/2005/8/layout/radial1"/>
    <dgm:cxn modelId="{D9D344D5-8D67-4FB9-A194-FF12FF7E051B}" type="presParOf" srcId="{DDAB2D59-BFBD-4C68-A487-6E0E734B8E76}" destId="{3F8C32D8-4476-46F0-951F-5C5AF31A6338}" srcOrd="0" destOrd="0" presId="urn:microsoft.com/office/officeart/2005/8/layout/radial1"/>
    <dgm:cxn modelId="{9A90F499-E254-4A7C-8ABE-CD29B776F339}" type="presParOf" srcId="{1D2FA217-EDB2-4E0A-9E76-EA095CD2703B}" destId="{C731D690-456A-406D-9603-3138DBFA993B}" srcOrd="14" destOrd="0" presId="urn:microsoft.com/office/officeart/2005/8/layout/radial1"/>
    <dgm:cxn modelId="{26F78783-2FBB-4570-9F3D-C041F0FFC102}" type="presParOf" srcId="{1D2FA217-EDB2-4E0A-9E76-EA095CD2703B}" destId="{00D4871E-5728-4275-93C4-AF7B990E9D0F}" srcOrd="15" destOrd="0" presId="urn:microsoft.com/office/officeart/2005/8/layout/radial1"/>
    <dgm:cxn modelId="{18E4B1BA-BFFC-4609-8A41-F9AC96629C5E}" type="presParOf" srcId="{00D4871E-5728-4275-93C4-AF7B990E9D0F}" destId="{B7C240DA-98D3-4AD4-81B4-517D2190447E}" srcOrd="0" destOrd="0" presId="urn:microsoft.com/office/officeart/2005/8/layout/radial1"/>
    <dgm:cxn modelId="{F8D9C6F8-B2B4-4877-AF4D-EA369CFE90BA}" type="presParOf" srcId="{1D2FA217-EDB2-4E0A-9E76-EA095CD2703B}" destId="{016ED6B9-6085-4B34-9782-71F99D657FF8}" srcOrd="16" destOrd="0" presId="urn:microsoft.com/office/officeart/2005/8/layout/radial1"/>
    <dgm:cxn modelId="{BA1790DF-0E90-4539-BBCF-CEC374C03D5C}" type="presParOf" srcId="{1D2FA217-EDB2-4E0A-9E76-EA095CD2703B}" destId="{FDA263BD-2264-47C8-868F-5C4DCF910D98}" srcOrd="17" destOrd="0" presId="urn:microsoft.com/office/officeart/2005/8/layout/radial1"/>
    <dgm:cxn modelId="{7C24263C-F712-4E7F-8B28-C1D7D113F293}" type="presParOf" srcId="{FDA263BD-2264-47C8-868F-5C4DCF910D98}" destId="{41952B77-960D-4887-9F0A-04A6CE41F161}" srcOrd="0" destOrd="0" presId="urn:microsoft.com/office/officeart/2005/8/layout/radial1"/>
    <dgm:cxn modelId="{33671E28-6DEF-4FE7-81C6-B231F597CF32}" type="presParOf" srcId="{1D2FA217-EDB2-4E0A-9E76-EA095CD2703B}" destId="{D375AA79-4A09-4B2E-9B89-1EAA83DF3AD9}" srcOrd="18" destOrd="0" presId="urn:microsoft.com/office/officeart/2005/8/layout/radial1"/>
    <dgm:cxn modelId="{5A637F00-59C7-4AE7-9E79-2061267FF9C3}" type="presParOf" srcId="{1D2FA217-EDB2-4E0A-9E76-EA095CD2703B}" destId="{ECA70003-0C8E-4284-9D7F-56245315CB50}" srcOrd="19" destOrd="0" presId="urn:microsoft.com/office/officeart/2005/8/layout/radial1"/>
    <dgm:cxn modelId="{5F9CE25E-B5AC-4B24-917E-1A70ACE102F3}" type="presParOf" srcId="{ECA70003-0C8E-4284-9D7F-56245315CB50}" destId="{5F72C735-EA74-4445-A192-2471ACA45268}" srcOrd="0" destOrd="0" presId="urn:microsoft.com/office/officeart/2005/8/layout/radial1"/>
    <dgm:cxn modelId="{39D04835-1980-41BE-AA35-E87D62B1CFED}" type="presParOf" srcId="{1D2FA217-EDB2-4E0A-9E76-EA095CD2703B}" destId="{0453FA2E-57BD-4249-A50E-A5C6B2B72CE7}" srcOrd="20" destOrd="0" presId="urn:microsoft.com/office/officeart/2005/8/layout/radial1"/>
    <dgm:cxn modelId="{D8741240-5290-4E0F-BA91-1E4F930BC9B2}" type="presParOf" srcId="{1D2FA217-EDB2-4E0A-9E76-EA095CD2703B}" destId="{1C583C1F-FB6A-4ABD-A7E7-6EC7A1B097ED}" srcOrd="21" destOrd="0" presId="urn:microsoft.com/office/officeart/2005/8/layout/radial1"/>
    <dgm:cxn modelId="{82CAB89C-740D-40CF-B778-61E50B2F53B7}" type="presParOf" srcId="{1C583C1F-FB6A-4ABD-A7E7-6EC7A1B097ED}" destId="{3D9DA183-8E37-466A-9829-3DCB34E0BCBC}" srcOrd="0" destOrd="0" presId="urn:microsoft.com/office/officeart/2005/8/layout/radial1"/>
    <dgm:cxn modelId="{9AFD9110-BE17-4832-8D1A-27D154CE1577}" type="presParOf" srcId="{1D2FA217-EDB2-4E0A-9E76-EA095CD2703B}" destId="{5A52D3F0-BE37-4AD6-9804-1C58AEFE82C5}" srcOrd="2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4F3359-09C9-45DB-AD33-3DEACA352CCE}" type="doc">
      <dgm:prSet loTypeId="urn:microsoft.com/office/officeart/2005/8/layout/radial1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E5DCE45-498E-40A0-AA22-7025F1F54B73}">
      <dgm:prSet phldrT="[Text]"/>
      <dgm:spPr/>
      <dgm:t>
        <a:bodyPr/>
        <a:lstStyle/>
        <a:p>
          <a:r>
            <a:rPr lang="en-US" dirty="0" smtClean="0"/>
            <a:t>Test 2</a:t>
          </a:r>
        </a:p>
      </dgm:t>
    </dgm:pt>
    <dgm:pt modelId="{26D36CDC-0780-492B-8DEC-555C96BDE612}" type="parTrans" cxnId="{2611CA6E-56DA-40BB-AE01-F9752D25F106}">
      <dgm:prSet/>
      <dgm:spPr/>
      <dgm:t>
        <a:bodyPr/>
        <a:lstStyle/>
        <a:p>
          <a:endParaRPr lang="en-US"/>
        </a:p>
      </dgm:t>
    </dgm:pt>
    <dgm:pt modelId="{AC138D73-4C61-41D6-9645-404592C6627F}" type="sibTrans" cxnId="{2611CA6E-56DA-40BB-AE01-F9752D25F106}">
      <dgm:prSet/>
      <dgm:spPr/>
      <dgm:t>
        <a:bodyPr/>
        <a:lstStyle/>
        <a:p>
          <a:endParaRPr lang="en-US"/>
        </a:p>
      </dgm:t>
    </dgm:pt>
    <dgm:pt modelId="{13741E75-A90D-44C6-B61C-0A28D0E5B185}">
      <dgm:prSet phldrT="[Text]"/>
      <dgm:spPr/>
      <dgm:t>
        <a:bodyPr/>
        <a:lstStyle/>
        <a:p>
          <a:r>
            <a:rPr lang="en-US" dirty="0" smtClean="0"/>
            <a:t>CL1</a:t>
          </a:r>
          <a:endParaRPr lang="en-US" dirty="0"/>
        </a:p>
      </dgm:t>
    </dgm:pt>
    <dgm:pt modelId="{83E214C1-F64D-495E-9C9E-18311487888D}" type="parTrans" cxnId="{E8F50AE0-7B63-427C-B799-FCA26FBEB1D6}">
      <dgm:prSet/>
      <dgm:spPr/>
      <dgm:t>
        <a:bodyPr/>
        <a:lstStyle/>
        <a:p>
          <a:endParaRPr lang="en-US"/>
        </a:p>
      </dgm:t>
    </dgm:pt>
    <dgm:pt modelId="{6034C13C-7A40-4249-857D-2677970D0C9C}" type="sibTrans" cxnId="{E8F50AE0-7B63-427C-B799-FCA26FBEB1D6}">
      <dgm:prSet/>
      <dgm:spPr/>
      <dgm:t>
        <a:bodyPr/>
        <a:lstStyle/>
        <a:p>
          <a:endParaRPr lang="en-US"/>
        </a:p>
      </dgm:t>
    </dgm:pt>
    <dgm:pt modelId="{21832ACE-0E7E-42EB-A1ED-C8ADFE4AFD19}">
      <dgm:prSet phldrT="[Text]"/>
      <dgm:spPr/>
      <dgm:t>
        <a:bodyPr/>
        <a:lstStyle/>
        <a:p>
          <a:r>
            <a:rPr lang="en-US" dirty="0" smtClean="0"/>
            <a:t>CL2</a:t>
          </a:r>
          <a:endParaRPr lang="en-US" dirty="0"/>
        </a:p>
      </dgm:t>
    </dgm:pt>
    <dgm:pt modelId="{F304F0A3-EE1B-4C1D-8926-8EA17D8481F1}" type="parTrans" cxnId="{32785301-AD41-4566-9660-70AD145408B8}">
      <dgm:prSet/>
      <dgm:spPr/>
      <dgm:t>
        <a:bodyPr/>
        <a:lstStyle/>
        <a:p>
          <a:endParaRPr lang="en-US"/>
        </a:p>
      </dgm:t>
    </dgm:pt>
    <dgm:pt modelId="{E91DD685-9517-4A99-9167-84D33708A16D}" type="sibTrans" cxnId="{32785301-AD41-4566-9660-70AD145408B8}">
      <dgm:prSet/>
      <dgm:spPr/>
      <dgm:t>
        <a:bodyPr/>
        <a:lstStyle/>
        <a:p>
          <a:endParaRPr lang="en-US"/>
        </a:p>
      </dgm:t>
    </dgm:pt>
    <dgm:pt modelId="{4BCA013E-B686-4D06-81E1-55FA5F8EB6AE}">
      <dgm:prSet phldrT="[Text]"/>
      <dgm:spPr/>
      <dgm:t>
        <a:bodyPr/>
        <a:lstStyle/>
        <a:p>
          <a:r>
            <a:rPr lang="en-US" dirty="0" smtClean="0"/>
            <a:t>CL3</a:t>
          </a:r>
          <a:endParaRPr lang="en-US" dirty="0"/>
        </a:p>
      </dgm:t>
    </dgm:pt>
    <dgm:pt modelId="{B706FC50-B17A-40F5-8D0C-19A4283B89E5}" type="parTrans" cxnId="{41728087-83DD-498E-97C1-4FA93ECD81DF}">
      <dgm:prSet/>
      <dgm:spPr/>
      <dgm:t>
        <a:bodyPr/>
        <a:lstStyle/>
        <a:p>
          <a:endParaRPr lang="en-US"/>
        </a:p>
      </dgm:t>
    </dgm:pt>
    <dgm:pt modelId="{626272C3-A0AA-4C47-9E6A-AAFA03105C4B}" type="sibTrans" cxnId="{41728087-83DD-498E-97C1-4FA93ECD81DF}">
      <dgm:prSet/>
      <dgm:spPr/>
      <dgm:t>
        <a:bodyPr/>
        <a:lstStyle/>
        <a:p>
          <a:endParaRPr lang="en-US"/>
        </a:p>
      </dgm:t>
    </dgm:pt>
    <dgm:pt modelId="{B4C161C2-5505-476A-B4F2-DA2F0C297BC3}">
      <dgm:prSet phldrT="[Text]"/>
      <dgm:spPr/>
      <dgm:t>
        <a:bodyPr/>
        <a:lstStyle/>
        <a:p>
          <a:r>
            <a:rPr lang="en-US" dirty="0" smtClean="0"/>
            <a:t>CL4</a:t>
          </a:r>
          <a:endParaRPr lang="en-US" dirty="0"/>
        </a:p>
      </dgm:t>
    </dgm:pt>
    <dgm:pt modelId="{2955D159-2203-4414-9A1B-B058F8CA9B18}" type="parTrans" cxnId="{0EF404C0-A75E-4191-84FA-D2D40D105B17}">
      <dgm:prSet/>
      <dgm:spPr/>
      <dgm:t>
        <a:bodyPr/>
        <a:lstStyle/>
        <a:p>
          <a:endParaRPr lang="en-US"/>
        </a:p>
      </dgm:t>
    </dgm:pt>
    <dgm:pt modelId="{2D879A50-7BE4-4045-86D1-0DC59F6DB18D}" type="sibTrans" cxnId="{0EF404C0-A75E-4191-84FA-D2D40D105B17}">
      <dgm:prSet/>
      <dgm:spPr/>
      <dgm:t>
        <a:bodyPr/>
        <a:lstStyle/>
        <a:p>
          <a:endParaRPr lang="en-US"/>
        </a:p>
      </dgm:t>
    </dgm:pt>
    <dgm:pt modelId="{113806CE-E621-4888-A2CA-5CAD045B14A1}">
      <dgm:prSet phldrT="[Text]"/>
      <dgm:spPr/>
      <dgm:t>
        <a:bodyPr/>
        <a:lstStyle/>
        <a:p>
          <a:r>
            <a:rPr lang="en-US" dirty="0" smtClean="0"/>
            <a:t>CL5</a:t>
          </a:r>
          <a:endParaRPr lang="en-US" dirty="0"/>
        </a:p>
      </dgm:t>
    </dgm:pt>
    <dgm:pt modelId="{0645F949-38CD-4A34-BA1B-8499ECACF36C}" type="parTrans" cxnId="{0E8CE09F-26B5-4C52-8C43-52838558C748}">
      <dgm:prSet/>
      <dgm:spPr/>
      <dgm:t>
        <a:bodyPr/>
        <a:lstStyle/>
        <a:p>
          <a:endParaRPr lang="en-US"/>
        </a:p>
      </dgm:t>
    </dgm:pt>
    <dgm:pt modelId="{7EFE9CB4-BC9B-4BF6-A03A-6F589A590793}" type="sibTrans" cxnId="{0E8CE09F-26B5-4C52-8C43-52838558C748}">
      <dgm:prSet/>
      <dgm:spPr/>
      <dgm:t>
        <a:bodyPr/>
        <a:lstStyle/>
        <a:p>
          <a:endParaRPr lang="en-US"/>
        </a:p>
      </dgm:t>
    </dgm:pt>
    <dgm:pt modelId="{9A4D5E10-D1EB-413A-B1D4-225A0922A7AD}">
      <dgm:prSet phldrT="[Text]"/>
      <dgm:spPr/>
      <dgm:t>
        <a:bodyPr/>
        <a:lstStyle/>
        <a:p>
          <a:r>
            <a:rPr lang="en-US" dirty="0" smtClean="0"/>
            <a:t>CL6</a:t>
          </a:r>
          <a:endParaRPr lang="en-US" dirty="0"/>
        </a:p>
      </dgm:t>
    </dgm:pt>
    <dgm:pt modelId="{EB7D9F5F-D7BB-48A0-92DB-9AECB2BE9C46}" type="parTrans" cxnId="{27B20447-EFDB-455E-BEDB-4D92FB418D4D}">
      <dgm:prSet/>
      <dgm:spPr/>
      <dgm:t>
        <a:bodyPr/>
        <a:lstStyle/>
        <a:p>
          <a:endParaRPr lang="en-US"/>
        </a:p>
      </dgm:t>
    </dgm:pt>
    <dgm:pt modelId="{4EE478D8-5226-4DC9-94D9-E681FF570695}" type="sibTrans" cxnId="{27B20447-EFDB-455E-BEDB-4D92FB418D4D}">
      <dgm:prSet/>
      <dgm:spPr/>
      <dgm:t>
        <a:bodyPr/>
        <a:lstStyle/>
        <a:p>
          <a:endParaRPr lang="en-US"/>
        </a:p>
      </dgm:t>
    </dgm:pt>
    <dgm:pt modelId="{2D21BC15-E350-445A-BCB9-F442664347FF}">
      <dgm:prSet phldrT="[Text]"/>
      <dgm:spPr/>
      <dgm:t>
        <a:bodyPr/>
        <a:lstStyle/>
        <a:p>
          <a:r>
            <a:rPr lang="en-US" dirty="0" smtClean="0"/>
            <a:t>CL7</a:t>
          </a:r>
          <a:endParaRPr lang="en-US" dirty="0"/>
        </a:p>
      </dgm:t>
    </dgm:pt>
    <dgm:pt modelId="{44F39271-74D7-45E7-8BD5-968D7C895495}" type="parTrans" cxnId="{A17067A4-B76D-4502-9EB3-C0D7EA2AF3D2}">
      <dgm:prSet/>
      <dgm:spPr/>
      <dgm:t>
        <a:bodyPr/>
        <a:lstStyle/>
        <a:p>
          <a:endParaRPr lang="en-US"/>
        </a:p>
      </dgm:t>
    </dgm:pt>
    <dgm:pt modelId="{1C4260D2-43BF-4599-9AA3-BDBD05EEF54D}" type="sibTrans" cxnId="{A17067A4-B76D-4502-9EB3-C0D7EA2AF3D2}">
      <dgm:prSet/>
      <dgm:spPr/>
      <dgm:t>
        <a:bodyPr/>
        <a:lstStyle/>
        <a:p>
          <a:endParaRPr lang="en-US"/>
        </a:p>
      </dgm:t>
    </dgm:pt>
    <dgm:pt modelId="{25BBB582-4E36-46EF-B570-2EF34D5BA23A}">
      <dgm:prSet phldrT="[Text]"/>
      <dgm:spPr/>
      <dgm:t>
        <a:bodyPr/>
        <a:lstStyle/>
        <a:p>
          <a:r>
            <a:rPr lang="en-US" dirty="0" smtClean="0"/>
            <a:t>CL8</a:t>
          </a:r>
          <a:endParaRPr lang="en-US" dirty="0"/>
        </a:p>
      </dgm:t>
    </dgm:pt>
    <dgm:pt modelId="{0DDDBB55-09E5-404D-89E1-253C78FB17B6}" type="parTrans" cxnId="{C4AFC120-E5AE-4B13-A823-4BB1E09ECF1D}">
      <dgm:prSet/>
      <dgm:spPr/>
      <dgm:t>
        <a:bodyPr/>
        <a:lstStyle/>
        <a:p>
          <a:endParaRPr lang="en-US"/>
        </a:p>
      </dgm:t>
    </dgm:pt>
    <dgm:pt modelId="{39DD1D0F-BA5B-4935-991C-A5E11A413130}" type="sibTrans" cxnId="{C4AFC120-E5AE-4B13-A823-4BB1E09ECF1D}">
      <dgm:prSet/>
      <dgm:spPr/>
      <dgm:t>
        <a:bodyPr/>
        <a:lstStyle/>
        <a:p>
          <a:endParaRPr lang="en-US"/>
        </a:p>
      </dgm:t>
    </dgm:pt>
    <dgm:pt modelId="{AEC749BA-D4A3-4B62-8B5F-FCCFE09B699F}">
      <dgm:prSet phldrT="[Text]"/>
      <dgm:spPr/>
      <dgm:t>
        <a:bodyPr/>
        <a:lstStyle/>
        <a:p>
          <a:r>
            <a:rPr lang="en-US" dirty="0" smtClean="0"/>
            <a:t>CL9</a:t>
          </a:r>
          <a:endParaRPr lang="en-US" dirty="0"/>
        </a:p>
      </dgm:t>
    </dgm:pt>
    <dgm:pt modelId="{E97E7E97-7111-436C-91E6-10174EAA52E8}" type="parTrans" cxnId="{485E4802-6779-4CDD-8B90-FD10E1251972}">
      <dgm:prSet/>
      <dgm:spPr/>
      <dgm:t>
        <a:bodyPr/>
        <a:lstStyle/>
        <a:p>
          <a:endParaRPr lang="en-US"/>
        </a:p>
      </dgm:t>
    </dgm:pt>
    <dgm:pt modelId="{C8B15633-F1D3-46E7-9C74-F019AA57E08E}" type="sibTrans" cxnId="{485E4802-6779-4CDD-8B90-FD10E1251972}">
      <dgm:prSet/>
      <dgm:spPr/>
      <dgm:t>
        <a:bodyPr/>
        <a:lstStyle/>
        <a:p>
          <a:endParaRPr lang="en-US"/>
        </a:p>
      </dgm:t>
    </dgm:pt>
    <dgm:pt modelId="{3B746A8D-6ADC-4625-9FFA-068C4C396044}">
      <dgm:prSet phldrT="[Text]"/>
      <dgm:spPr/>
      <dgm:t>
        <a:bodyPr/>
        <a:lstStyle/>
        <a:p>
          <a:r>
            <a:rPr lang="en-US" dirty="0" smtClean="0"/>
            <a:t>CL10</a:t>
          </a:r>
          <a:endParaRPr lang="en-US" dirty="0"/>
        </a:p>
      </dgm:t>
    </dgm:pt>
    <dgm:pt modelId="{4974DB03-295B-4058-A383-A8AB5E77B419}" type="parTrans" cxnId="{121717F1-5B8E-4D54-95DE-119446CF4B9C}">
      <dgm:prSet/>
      <dgm:spPr/>
      <dgm:t>
        <a:bodyPr/>
        <a:lstStyle/>
        <a:p>
          <a:endParaRPr lang="en-US"/>
        </a:p>
      </dgm:t>
    </dgm:pt>
    <dgm:pt modelId="{57F7C9FE-2F22-4D33-A273-EFE41674E596}" type="sibTrans" cxnId="{121717F1-5B8E-4D54-95DE-119446CF4B9C}">
      <dgm:prSet/>
      <dgm:spPr/>
      <dgm:t>
        <a:bodyPr/>
        <a:lstStyle/>
        <a:p>
          <a:endParaRPr lang="en-US"/>
        </a:p>
      </dgm:t>
    </dgm:pt>
    <dgm:pt modelId="{1B7A978E-D98D-42E1-BB4F-07224D69CBAD}">
      <dgm:prSet phldrT="[Text]"/>
      <dgm:spPr/>
      <dgm:t>
        <a:bodyPr/>
        <a:lstStyle/>
        <a:p>
          <a:r>
            <a:rPr lang="en-US" dirty="0" smtClean="0"/>
            <a:t>CL12</a:t>
          </a:r>
          <a:endParaRPr lang="en-US" dirty="0"/>
        </a:p>
      </dgm:t>
    </dgm:pt>
    <dgm:pt modelId="{37050718-3C44-4DAD-B717-F8888BDFF373}" type="parTrans" cxnId="{AB75EA39-989C-4698-98B6-01A929B05BAC}">
      <dgm:prSet/>
      <dgm:spPr/>
      <dgm:t>
        <a:bodyPr/>
        <a:lstStyle/>
        <a:p>
          <a:endParaRPr lang="en-US"/>
        </a:p>
      </dgm:t>
    </dgm:pt>
    <dgm:pt modelId="{04F9C2DE-AEBA-40C9-8DF4-18B580946949}" type="sibTrans" cxnId="{AB75EA39-989C-4698-98B6-01A929B05BAC}">
      <dgm:prSet/>
      <dgm:spPr/>
      <dgm:t>
        <a:bodyPr/>
        <a:lstStyle/>
        <a:p>
          <a:endParaRPr lang="en-US"/>
        </a:p>
      </dgm:t>
    </dgm:pt>
    <dgm:pt modelId="{1D2FA217-EDB2-4E0A-9E76-EA095CD2703B}" type="pres">
      <dgm:prSet presAssocID="{004F3359-09C9-45DB-AD33-3DEACA352CC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CD4D5F-202E-4988-BECC-5B65F8733B20}" type="pres">
      <dgm:prSet presAssocID="{CE5DCE45-498E-40A0-AA22-7025F1F54B73}" presName="centerShape" presStyleLbl="node0" presStyleIdx="0" presStyleCnt="1" custScaleX="214133" custScaleY="169952"/>
      <dgm:spPr/>
      <dgm:t>
        <a:bodyPr/>
        <a:lstStyle/>
        <a:p>
          <a:endParaRPr lang="en-US"/>
        </a:p>
      </dgm:t>
    </dgm:pt>
    <dgm:pt modelId="{20C9D464-4981-4361-9D10-958729E227D1}" type="pres">
      <dgm:prSet presAssocID="{83E214C1-F64D-495E-9C9E-18311487888D}" presName="Name9" presStyleLbl="parChTrans1D2" presStyleIdx="0" presStyleCnt="11"/>
      <dgm:spPr/>
      <dgm:t>
        <a:bodyPr/>
        <a:lstStyle/>
        <a:p>
          <a:endParaRPr lang="en-US"/>
        </a:p>
      </dgm:t>
    </dgm:pt>
    <dgm:pt modelId="{99A70C2B-E3CC-4132-8057-8EFC565998C8}" type="pres">
      <dgm:prSet presAssocID="{83E214C1-F64D-495E-9C9E-18311487888D}" presName="connTx" presStyleLbl="parChTrans1D2" presStyleIdx="0" presStyleCnt="11"/>
      <dgm:spPr/>
      <dgm:t>
        <a:bodyPr/>
        <a:lstStyle/>
        <a:p>
          <a:endParaRPr lang="en-US"/>
        </a:p>
      </dgm:t>
    </dgm:pt>
    <dgm:pt modelId="{2C49E38F-8063-4E8E-AE7B-484622F1B79D}" type="pres">
      <dgm:prSet presAssocID="{13741E75-A90D-44C6-B61C-0A28D0E5B185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AB3433-1B77-498C-B446-031FA46035EB}" type="pres">
      <dgm:prSet presAssocID="{F304F0A3-EE1B-4C1D-8926-8EA17D8481F1}" presName="Name9" presStyleLbl="parChTrans1D2" presStyleIdx="1" presStyleCnt="11"/>
      <dgm:spPr/>
      <dgm:t>
        <a:bodyPr/>
        <a:lstStyle/>
        <a:p>
          <a:endParaRPr lang="en-US"/>
        </a:p>
      </dgm:t>
    </dgm:pt>
    <dgm:pt modelId="{E7644BE4-1B23-4818-AE55-CB8F3B373CF8}" type="pres">
      <dgm:prSet presAssocID="{F304F0A3-EE1B-4C1D-8926-8EA17D8481F1}" presName="connTx" presStyleLbl="parChTrans1D2" presStyleIdx="1" presStyleCnt="11"/>
      <dgm:spPr/>
      <dgm:t>
        <a:bodyPr/>
        <a:lstStyle/>
        <a:p>
          <a:endParaRPr lang="en-US"/>
        </a:p>
      </dgm:t>
    </dgm:pt>
    <dgm:pt modelId="{7146D496-F07F-4CAF-8CFD-9D938A697F32}" type="pres">
      <dgm:prSet presAssocID="{21832ACE-0E7E-42EB-A1ED-C8ADFE4AFD19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A86BD2-22A4-4161-94CA-EFCD0DA414DA}" type="pres">
      <dgm:prSet presAssocID="{B706FC50-B17A-40F5-8D0C-19A4283B89E5}" presName="Name9" presStyleLbl="parChTrans1D2" presStyleIdx="2" presStyleCnt="11"/>
      <dgm:spPr/>
      <dgm:t>
        <a:bodyPr/>
        <a:lstStyle/>
        <a:p>
          <a:endParaRPr lang="en-US"/>
        </a:p>
      </dgm:t>
    </dgm:pt>
    <dgm:pt modelId="{9AF9F279-0CF6-43EC-B73C-060277341834}" type="pres">
      <dgm:prSet presAssocID="{B706FC50-B17A-40F5-8D0C-19A4283B89E5}" presName="connTx" presStyleLbl="parChTrans1D2" presStyleIdx="2" presStyleCnt="11"/>
      <dgm:spPr/>
      <dgm:t>
        <a:bodyPr/>
        <a:lstStyle/>
        <a:p>
          <a:endParaRPr lang="en-US"/>
        </a:p>
      </dgm:t>
    </dgm:pt>
    <dgm:pt modelId="{D0B4456E-11DE-4C65-8E2E-1FB7B7D13AD0}" type="pres">
      <dgm:prSet presAssocID="{4BCA013E-B686-4D06-81E1-55FA5F8EB6AE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5EFEA1-10F8-4A5D-A46F-03892FDE31E4}" type="pres">
      <dgm:prSet presAssocID="{2955D159-2203-4414-9A1B-B058F8CA9B18}" presName="Name9" presStyleLbl="parChTrans1D2" presStyleIdx="3" presStyleCnt="11"/>
      <dgm:spPr/>
      <dgm:t>
        <a:bodyPr/>
        <a:lstStyle/>
        <a:p>
          <a:endParaRPr lang="en-US"/>
        </a:p>
      </dgm:t>
    </dgm:pt>
    <dgm:pt modelId="{449F274D-2657-4949-A965-96489DBFF8A2}" type="pres">
      <dgm:prSet presAssocID="{2955D159-2203-4414-9A1B-B058F8CA9B18}" presName="connTx" presStyleLbl="parChTrans1D2" presStyleIdx="3" presStyleCnt="11"/>
      <dgm:spPr/>
      <dgm:t>
        <a:bodyPr/>
        <a:lstStyle/>
        <a:p>
          <a:endParaRPr lang="en-US"/>
        </a:p>
      </dgm:t>
    </dgm:pt>
    <dgm:pt modelId="{8DB47D28-1E83-4A70-BEC0-59F57B911451}" type="pres">
      <dgm:prSet presAssocID="{B4C161C2-5505-476A-B4F2-DA2F0C297BC3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3173BF-34DD-4586-B881-74F614AC87EA}" type="pres">
      <dgm:prSet presAssocID="{0645F949-38CD-4A34-BA1B-8499ECACF36C}" presName="Name9" presStyleLbl="parChTrans1D2" presStyleIdx="4" presStyleCnt="11"/>
      <dgm:spPr/>
      <dgm:t>
        <a:bodyPr/>
        <a:lstStyle/>
        <a:p>
          <a:endParaRPr lang="en-US"/>
        </a:p>
      </dgm:t>
    </dgm:pt>
    <dgm:pt modelId="{07387FB0-05C8-48AD-8D81-E2CB03C6DD76}" type="pres">
      <dgm:prSet presAssocID="{0645F949-38CD-4A34-BA1B-8499ECACF36C}" presName="connTx" presStyleLbl="parChTrans1D2" presStyleIdx="4" presStyleCnt="11"/>
      <dgm:spPr/>
      <dgm:t>
        <a:bodyPr/>
        <a:lstStyle/>
        <a:p>
          <a:endParaRPr lang="en-US"/>
        </a:p>
      </dgm:t>
    </dgm:pt>
    <dgm:pt modelId="{8AAF829A-661E-4A56-8572-0DF81E2561D3}" type="pres">
      <dgm:prSet presAssocID="{113806CE-E621-4888-A2CA-5CAD045B14A1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07521-64A2-40E8-808A-67DC0F4F35A9}" type="pres">
      <dgm:prSet presAssocID="{EB7D9F5F-D7BB-48A0-92DB-9AECB2BE9C46}" presName="Name9" presStyleLbl="parChTrans1D2" presStyleIdx="5" presStyleCnt="11"/>
      <dgm:spPr/>
      <dgm:t>
        <a:bodyPr/>
        <a:lstStyle/>
        <a:p>
          <a:endParaRPr lang="en-US"/>
        </a:p>
      </dgm:t>
    </dgm:pt>
    <dgm:pt modelId="{186E7974-A61B-4AE4-BD4D-A06EC792E10C}" type="pres">
      <dgm:prSet presAssocID="{EB7D9F5F-D7BB-48A0-92DB-9AECB2BE9C46}" presName="connTx" presStyleLbl="parChTrans1D2" presStyleIdx="5" presStyleCnt="11"/>
      <dgm:spPr/>
      <dgm:t>
        <a:bodyPr/>
        <a:lstStyle/>
        <a:p>
          <a:endParaRPr lang="en-US"/>
        </a:p>
      </dgm:t>
    </dgm:pt>
    <dgm:pt modelId="{D37F0650-541F-4850-9AEE-8440C400D864}" type="pres">
      <dgm:prSet presAssocID="{9A4D5E10-D1EB-413A-B1D4-225A0922A7AD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B2D59-BFBD-4C68-A487-6E0E734B8E76}" type="pres">
      <dgm:prSet presAssocID="{44F39271-74D7-45E7-8BD5-968D7C895495}" presName="Name9" presStyleLbl="parChTrans1D2" presStyleIdx="6" presStyleCnt="11"/>
      <dgm:spPr/>
      <dgm:t>
        <a:bodyPr/>
        <a:lstStyle/>
        <a:p>
          <a:endParaRPr lang="en-US"/>
        </a:p>
      </dgm:t>
    </dgm:pt>
    <dgm:pt modelId="{3F8C32D8-4476-46F0-951F-5C5AF31A6338}" type="pres">
      <dgm:prSet presAssocID="{44F39271-74D7-45E7-8BD5-968D7C895495}" presName="connTx" presStyleLbl="parChTrans1D2" presStyleIdx="6" presStyleCnt="11"/>
      <dgm:spPr/>
      <dgm:t>
        <a:bodyPr/>
        <a:lstStyle/>
        <a:p>
          <a:endParaRPr lang="en-US"/>
        </a:p>
      </dgm:t>
    </dgm:pt>
    <dgm:pt modelId="{C731D690-456A-406D-9603-3138DBFA993B}" type="pres">
      <dgm:prSet presAssocID="{2D21BC15-E350-445A-BCB9-F442664347FF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D4871E-5728-4275-93C4-AF7B990E9D0F}" type="pres">
      <dgm:prSet presAssocID="{0DDDBB55-09E5-404D-89E1-253C78FB17B6}" presName="Name9" presStyleLbl="parChTrans1D2" presStyleIdx="7" presStyleCnt="11"/>
      <dgm:spPr/>
      <dgm:t>
        <a:bodyPr/>
        <a:lstStyle/>
        <a:p>
          <a:endParaRPr lang="en-US"/>
        </a:p>
      </dgm:t>
    </dgm:pt>
    <dgm:pt modelId="{B7C240DA-98D3-4AD4-81B4-517D2190447E}" type="pres">
      <dgm:prSet presAssocID="{0DDDBB55-09E5-404D-89E1-253C78FB17B6}" presName="connTx" presStyleLbl="parChTrans1D2" presStyleIdx="7" presStyleCnt="11"/>
      <dgm:spPr/>
      <dgm:t>
        <a:bodyPr/>
        <a:lstStyle/>
        <a:p>
          <a:endParaRPr lang="en-US"/>
        </a:p>
      </dgm:t>
    </dgm:pt>
    <dgm:pt modelId="{016ED6B9-6085-4B34-9782-71F99D657FF8}" type="pres">
      <dgm:prSet presAssocID="{25BBB582-4E36-46EF-B570-2EF34D5BA23A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A263BD-2264-47C8-868F-5C4DCF910D98}" type="pres">
      <dgm:prSet presAssocID="{E97E7E97-7111-436C-91E6-10174EAA52E8}" presName="Name9" presStyleLbl="parChTrans1D2" presStyleIdx="8" presStyleCnt="11"/>
      <dgm:spPr/>
      <dgm:t>
        <a:bodyPr/>
        <a:lstStyle/>
        <a:p>
          <a:endParaRPr lang="en-US"/>
        </a:p>
      </dgm:t>
    </dgm:pt>
    <dgm:pt modelId="{41952B77-960D-4887-9F0A-04A6CE41F161}" type="pres">
      <dgm:prSet presAssocID="{E97E7E97-7111-436C-91E6-10174EAA52E8}" presName="connTx" presStyleLbl="parChTrans1D2" presStyleIdx="8" presStyleCnt="11"/>
      <dgm:spPr/>
      <dgm:t>
        <a:bodyPr/>
        <a:lstStyle/>
        <a:p>
          <a:endParaRPr lang="en-US"/>
        </a:p>
      </dgm:t>
    </dgm:pt>
    <dgm:pt modelId="{D375AA79-4A09-4B2E-9B89-1EAA83DF3AD9}" type="pres">
      <dgm:prSet presAssocID="{AEC749BA-D4A3-4B62-8B5F-FCCFE09B699F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A70003-0C8E-4284-9D7F-56245315CB50}" type="pres">
      <dgm:prSet presAssocID="{4974DB03-295B-4058-A383-A8AB5E77B419}" presName="Name9" presStyleLbl="parChTrans1D2" presStyleIdx="9" presStyleCnt="11"/>
      <dgm:spPr/>
      <dgm:t>
        <a:bodyPr/>
        <a:lstStyle/>
        <a:p>
          <a:endParaRPr lang="en-US"/>
        </a:p>
      </dgm:t>
    </dgm:pt>
    <dgm:pt modelId="{5F72C735-EA74-4445-A192-2471ACA45268}" type="pres">
      <dgm:prSet presAssocID="{4974DB03-295B-4058-A383-A8AB5E77B419}" presName="connTx" presStyleLbl="parChTrans1D2" presStyleIdx="9" presStyleCnt="11"/>
      <dgm:spPr/>
      <dgm:t>
        <a:bodyPr/>
        <a:lstStyle/>
        <a:p>
          <a:endParaRPr lang="en-US"/>
        </a:p>
      </dgm:t>
    </dgm:pt>
    <dgm:pt modelId="{0453FA2E-57BD-4249-A50E-A5C6B2B72CE7}" type="pres">
      <dgm:prSet presAssocID="{3B746A8D-6ADC-4625-9FFA-068C4C396044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583C1F-FB6A-4ABD-A7E7-6EC7A1B097ED}" type="pres">
      <dgm:prSet presAssocID="{37050718-3C44-4DAD-B717-F8888BDFF373}" presName="Name9" presStyleLbl="parChTrans1D2" presStyleIdx="10" presStyleCnt="11"/>
      <dgm:spPr/>
      <dgm:t>
        <a:bodyPr/>
        <a:lstStyle/>
        <a:p>
          <a:endParaRPr lang="en-US"/>
        </a:p>
      </dgm:t>
    </dgm:pt>
    <dgm:pt modelId="{3D9DA183-8E37-466A-9829-3DCB34E0BCBC}" type="pres">
      <dgm:prSet presAssocID="{37050718-3C44-4DAD-B717-F8888BDFF373}" presName="connTx" presStyleLbl="parChTrans1D2" presStyleIdx="10" presStyleCnt="11"/>
      <dgm:spPr/>
      <dgm:t>
        <a:bodyPr/>
        <a:lstStyle/>
        <a:p>
          <a:endParaRPr lang="en-US"/>
        </a:p>
      </dgm:t>
    </dgm:pt>
    <dgm:pt modelId="{5A52D3F0-BE37-4AD6-9804-1C58AEFE82C5}" type="pres">
      <dgm:prSet presAssocID="{1B7A978E-D98D-42E1-BB4F-07224D69CBAD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A3C79A-B58C-43F7-B18E-6E7378AA7657}" type="presOf" srcId="{2955D159-2203-4414-9A1B-B058F8CA9B18}" destId="{785EFEA1-10F8-4A5D-A46F-03892FDE31E4}" srcOrd="0" destOrd="0" presId="urn:microsoft.com/office/officeart/2005/8/layout/radial1"/>
    <dgm:cxn modelId="{63A7E083-B325-4DD2-A305-E16C5B82B566}" type="presOf" srcId="{44F39271-74D7-45E7-8BD5-968D7C895495}" destId="{3F8C32D8-4476-46F0-951F-5C5AF31A6338}" srcOrd="1" destOrd="0" presId="urn:microsoft.com/office/officeart/2005/8/layout/radial1"/>
    <dgm:cxn modelId="{53C43489-D177-4BFE-BC3A-B7474C372F79}" type="presOf" srcId="{CE5DCE45-498E-40A0-AA22-7025F1F54B73}" destId="{C2CD4D5F-202E-4988-BECC-5B65F8733B20}" srcOrd="0" destOrd="0" presId="urn:microsoft.com/office/officeart/2005/8/layout/radial1"/>
    <dgm:cxn modelId="{07E9E073-EEE6-4534-8ECA-894CE887F7FD}" type="presOf" srcId="{EB7D9F5F-D7BB-48A0-92DB-9AECB2BE9C46}" destId="{186E7974-A61B-4AE4-BD4D-A06EC792E10C}" srcOrd="1" destOrd="0" presId="urn:microsoft.com/office/officeart/2005/8/layout/radial1"/>
    <dgm:cxn modelId="{7D7504FA-8062-46C5-B41E-F6EE914A122B}" type="presOf" srcId="{0645F949-38CD-4A34-BA1B-8499ECACF36C}" destId="{07387FB0-05C8-48AD-8D81-E2CB03C6DD76}" srcOrd="1" destOrd="0" presId="urn:microsoft.com/office/officeart/2005/8/layout/radial1"/>
    <dgm:cxn modelId="{0E8CE09F-26B5-4C52-8C43-52838558C748}" srcId="{CE5DCE45-498E-40A0-AA22-7025F1F54B73}" destId="{113806CE-E621-4888-A2CA-5CAD045B14A1}" srcOrd="4" destOrd="0" parTransId="{0645F949-38CD-4A34-BA1B-8499ECACF36C}" sibTransId="{7EFE9CB4-BC9B-4BF6-A03A-6F589A590793}"/>
    <dgm:cxn modelId="{2611CA6E-56DA-40BB-AE01-F9752D25F106}" srcId="{004F3359-09C9-45DB-AD33-3DEACA352CCE}" destId="{CE5DCE45-498E-40A0-AA22-7025F1F54B73}" srcOrd="0" destOrd="0" parTransId="{26D36CDC-0780-492B-8DEC-555C96BDE612}" sibTransId="{AC138D73-4C61-41D6-9645-404592C6627F}"/>
    <dgm:cxn modelId="{CFBF39CA-EA85-46CD-875D-89AF0F0A9629}" type="presOf" srcId="{AEC749BA-D4A3-4B62-8B5F-FCCFE09B699F}" destId="{D375AA79-4A09-4B2E-9B89-1EAA83DF3AD9}" srcOrd="0" destOrd="0" presId="urn:microsoft.com/office/officeart/2005/8/layout/radial1"/>
    <dgm:cxn modelId="{5D1D5829-CA46-481A-8CAA-1A1B4A3E6BF3}" type="presOf" srcId="{0DDDBB55-09E5-404D-89E1-253C78FB17B6}" destId="{B7C240DA-98D3-4AD4-81B4-517D2190447E}" srcOrd="1" destOrd="0" presId="urn:microsoft.com/office/officeart/2005/8/layout/radial1"/>
    <dgm:cxn modelId="{904C70E9-DE3B-4221-AC48-80D0E46058D8}" type="presOf" srcId="{F304F0A3-EE1B-4C1D-8926-8EA17D8481F1}" destId="{E1AB3433-1B77-498C-B446-031FA46035EB}" srcOrd="0" destOrd="0" presId="urn:microsoft.com/office/officeart/2005/8/layout/radial1"/>
    <dgm:cxn modelId="{46800666-281E-4D48-8D74-795239E76C05}" type="presOf" srcId="{25BBB582-4E36-46EF-B570-2EF34D5BA23A}" destId="{016ED6B9-6085-4B34-9782-71F99D657FF8}" srcOrd="0" destOrd="0" presId="urn:microsoft.com/office/officeart/2005/8/layout/radial1"/>
    <dgm:cxn modelId="{B9D3DB4F-81FD-4B7E-B9EE-D34ED82AEE6A}" type="presOf" srcId="{B706FC50-B17A-40F5-8D0C-19A4283B89E5}" destId="{74A86BD2-22A4-4161-94CA-EFCD0DA414DA}" srcOrd="0" destOrd="0" presId="urn:microsoft.com/office/officeart/2005/8/layout/radial1"/>
    <dgm:cxn modelId="{B6638F19-5CDD-4A44-93A8-2979C46C571D}" type="presOf" srcId="{4974DB03-295B-4058-A383-A8AB5E77B419}" destId="{ECA70003-0C8E-4284-9D7F-56245315CB50}" srcOrd="0" destOrd="0" presId="urn:microsoft.com/office/officeart/2005/8/layout/radial1"/>
    <dgm:cxn modelId="{B23F782D-3059-4270-AF9D-70BF9578882C}" type="presOf" srcId="{3B746A8D-6ADC-4625-9FFA-068C4C396044}" destId="{0453FA2E-57BD-4249-A50E-A5C6B2B72CE7}" srcOrd="0" destOrd="0" presId="urn:microsoft.com/office/officeart/2005/8/layout/radial1"/>
    <dgm:cxn modelId="{F0E41040-144D-4351-B7AA-863482FA2AE5}" type="presOf" srcId="{9A4D5E10-D1EB-413A-B1D4-225A0922A7AD}" destId="{D37F0650-541F-4850-9AEE-8440C400D864}" srcOrd="0" destOrd="0" presId="urn:microsoft.com/office/officeart/2005/8/layout/radial1"/>
    <dgm:cxn modelId="{2E6960C0-9D90-43DA-ACFF-9824D052D34C}" type="presOf" srcId="{2955D159-2203-4414-9A1B-B058F8CA9B18}" destId="{449F274D-2657-4949-A965-96489DBFF8A2}" srcOrd="1" destOrd="0" presId="urn:microsoft.com/office/officeart/2005/8/layout/radial1"/>
    <dgm:cxn modelId="{F5D2CF28-7037-4713-BAF2-CC342FBEF3A8}" type="presOf" srcId="{0645F949-38CD-4A34-BA1B-8499ECACF36C}" destId="{663173BF-34DD-4586-B881-74F614AC87EA}" srcOrd="0" destOrd="0" presId="urn:microsoft.com/office/officeart/2005/8/layout/radial1"/>
    <dgm:cxn modelId="{67717305-C4A5-4D91-8B6E-257A35F42671}" type="presOf" srcId="{004F3359-09C9-45DB-AD33-3DEACA352CCE}" destId="{1D2FA217-EDB2-4E0A-9E76-EA095CD2703B}" srcOrd="0" destOrd="0" presId="urn:microsoft.com/office/officeart/2005/8/layout/radial1"/>
    <dgm:cxn modelId="{32785301-AD41-4566-9660-70AD145408B8}" srcId="{CE5DCE45-498E-40A0-AA22-7025F1F54B73}" destId="{21832ACE-0E7E-42EB-A1ED-C8ADFE4AFD19}" srcOrd="1" destOrd="0" parTransId="{F304F0A3-EE1B-4C1D-8926-8EA17D8481F1}" sibTransId="{E91DD685-9517-4A99-9167-84D33708A16D}"/>
    <dgm:cxn modelId="{E8F50AE0-7B63-427C-B799-FCA26FBEB1D6}" srcId="{CE5DCE45-498E-40A0-AA22-7025F1F54B73}" destId="{13741E75-A90D-44C6-B61C-0A28D0E5B185}" srcOrd="0" destOrd="0" parTransId="{83E214C1-F64D-495E-9C9E-18311487888D}" sibTransId="{6034C13C-7A40-4249-857D-2677970D0C9C}"/>
    <dgm:cxn modelId="{D50AF19A-8710-4E3E-AE18-5E2290BF3A97}" type="presOf" srcId="{44F39271-74D7-45E7-8BD5-968D7C895495}" destId="{DDAB2D59-BFBD-4C68-A487-6E0E734B8E76}" srcOrd="0" destOrd="0" presId="urn:microsoft.com/office/officeart/2005/8/layout/radial1"/>
    <dgm:cxn modelId="{37E8D177-CB24-4600-9D0D-D058941B306B}" type="presOf" srcId="{37050718-3C44-4DAD-B717-F8888BDFF373}" destId="{3D9DA183-8E37-466A-9829-3DCB34E0BCBC}" srcOrd="1" destOrd="0" presId="urn:microsoft.com/office/officeart/2005/8/layout/radial1"/>
    <dgm:cxn modelId="{212CFE5D-0F7C-452D-A6B5-C6C5560366DC}" type="presOf" srcId="{113806CE-E621-4888-A2CA-5CAD045B14A1}" destId="{8AAF829A-661E-4A56-8572-0DF81E2561D3}" srcOrd="0" destOrd="0" presId="urn:microsoft.com/office/officeart/2005/8/layout/radial1"/>
    <dgm:cxn modelId="{906349A6-AD41-4C8F-A819-54A2A44ED7ED}" type="presOf" srcId="{B706FC50-B17A-40F5-8D0C-19A4283B89E5}" destId="{9AF9F279-0CF6-43EC-B73C-060277341834}" srcOrd="1" destOrd="0" presId="urn:microsoft.com/office/officeart/2005/8/layout/radial1"/>
    <dgm:cxn modelId="{AB75EA39-989C-4698-98B6-01A929B05BAC}" srcId="{CE5DCE45-498E-40A0-AA22-7025F1F54B73}" destId="{1B7A978E-D98D-42E1-BB4F-07224D69CBAD}" srcOrd="10" destOrd="0" parTransId="{37050718-3C44-4DAD-B717-F8888BDFF373}" sibTransId="{04F9C2DE-AEBA-40C9-8DF4-18B580946949}"/>
    <dgm:cxn modelId="{974C10F1-1BC2-4E95-8F4D-1F41FFB091E2}" type="presOf" srcId="{37050718-3C44-4DAD-B717-F8888BDFF373}" destId="{1C583C1F-FB6A-4ABD-A7E7-6EC7A1B097ED}" srcOrd="0" destOrd="0" presId="urn:microsoft.com/office/officeart/2005/8/layout/radial1"/>
    <dgm:cxn modelId="{485E4802-6779-4CDD-8B90-FD10E1251972}" srcId="{CE5DCE45-498E-40A0-AA22-7025F1F54B73}" destId="{AEC749BA-D4A3-4B62-8B5F-FCCFE09B699F}" srcOrd="8" destOrd="0" parTransId="{E97E7E97-7111-436C-91E6-10174EAA52E8}" sibTransId="{C8B15633-F1D3-46E7-9C74-F019AA57E08E}"/>
    <dgm:cxn modelId="{EAC044FB-C647-4F10-B403-7ABC0BE05032}" type="presOf" srcId="{1B7A978E-D98D-42E1-BB4F-07224D69CBAD}" destId="{5A52D3F0-BE37-4AD6-9804-1C58AEFE82C5}" srcOrd="0" destOrd="0" presId="urn:microsoft.com/office/officeart/2005/8/layout/radial1"/>
    <dgm:cxn modelId="{FB0ED2E6-D6C3-4115-8D81-006CA834F097}" type="presOf" srcId="{21832ACE-0E7E-42EB-A1ED-C8ADFE4AFD19}" destId="{7146D496-F07F-4CAF-8CFD-9D938A697F32}" srcOrd="0" destOrd="0" presId="urn:microsoft.com/office/officeart/2005/8/layout/radial1"/>
    <dgm:cxn modelId="{A17067A4-B76D-4502-9EB3-C0D7EA2AF3D2}" srcId="{CE5DCE45-498E-40A0-AA22-7025F1F54B73}" destId="{2D21BC15-E350-445A-BCB9-F442664347FF}" srcOrd="6" destOrd="0" parTransId="{44F39271-74D7-45E7-8BD5-968D7C895495}" sibTransId="{1C4260D2-43BF-4599-9AA3-BDBD05EEF54D}"/>
    <dgm:cxn modelId="{D1890F82-5609-4ADD-9ED0-407B954FDCA5}" type="presOf" srcId="{0DDDBB55-09E5-404D-89E1-253C78FB17B6}" destId="{00D4871E-5728-4275-93C4-AF7B990E9D0F}" srcOrd="0" destOrd="0" presId="urn:microsoft.com/office/officeart/2005/8/layout/radial1"/>
    <dgm:cxn modelId="{41728087-83DD-498E-97C1-4FA93ECD81DF}" srcId="{CE5DCE45-498E-40A0-AA22-7025F1F54B73}" destId="{4BCA013E-B686-4D06-81E1-55FA5F8EB6AE}" srcOrd="2" destOrd="0" parTransId="{B706FC50-B17A-40F5-8D0C-19A4283B89E5}" sibTransId="{626272C3-A0AA-4C47-9E6A-AAFA03105C4B}"/>
    <dgm:cxn modelId="{B1AE8D6B-9551-47F1-824B-1FC9FA422473}" type="presOf" srcId="{E97E7E97-7111-436C-91E6-10174EAA52E8}" destId="{41952B77-960D-4887-9F0A-04A6CE41F161}" srcOrd="1" destOrd="0" presId="urn:microsoft.com/office/officeart/2005/8/layout/radial1"/>
    <dgm:cxn modelId="{12C13762-6405-4DE3-86D8-D59AA5C3EB32}" type="presOf" srcId="{2D21BC15-E350-445A-BCB9-F442664347FF}" destId="{C731D690-456A-406D-9603-3138DBFA993B}" srcOrd="0" destOrd="0" presId="urn:microsoft.com/office/officeart/2005/8/layout/radial1"/>
    <dgm:cxn modelId="{0EF404C0-A75E-4191-84FA-D2D40D105B17}" srcId="{CE5DCE45-498E-40A0-AA22-7025F1F54B73}" destId="{B4C161C2-5505-476A-B4F2-DA2F0C297BC3}" srcOrd="3" destOrd="0" parTransId="{2955D159-2203-4414-9A1B-B058F8CA9B18}" sibTransId="{2D879A50-7BE4-4045-86D1-0DC59F6DB18D}"/>
    <dgm:cxn modelId="{C4AFC120-E5AE-4B13-A823-4BB1E09ECF1D}" srcId="{CE5DCE45-498E-40A0-AA22-7025F1F54B73}" destId="{25BBB582-4E36-46EF-B570-2EF34D5BA23A}" srcOrd="7" destOrd="0" parTransId="{0DDDBB55-09E5-404D-89E1-253C78FB17B6}" sibTransId="{39DD1D0F-BA5B-4935-991C-A5E11A413130}"/>
    <dgm:cxn modelId="{27B20447-EFDB-455E-BEDB-4D92FB418D4D}" srcId="{CE5DCE45-498E-40A0-AA22-7025F1F54B73}" destId="{9A4D5E10-D1EB-413A-B1D4-225A0922A7AD}" srcOrd="5" destOrd="0" parTransId="{EB7D9F5F-D7BB-48A0-92DB-9AECB2BE9C46}" sibTransId="{4EE478D8-5226-4DC9-94D9-E681FF570695}"/>
    <dgm:cxn modelId="{1CCE3594-64C8-496C-9878-5574202F2271}" type="presOf" srcId="{EB7D9F5F-D7BB-48A0-92DB-9AECB2BE9C46}" destId="{0E707521-64A2-40E8-808A-67DC0F4F35A9}" srcOrd="0" destOrd="0" presId="urn:microsoft.com/office/officeart/2005/8/layout/radial1"/>
    <dgm:cxn modelId="{C0C6E4E6-5667-43C6-9900-CDB83DEB3B3A}" type="presOf" srcId="{83E214C1-F64D-495E-9C9E-18311487888D}" destId="{20C9D464-4981-4361-9D10-958729E227D1}" srcOrd="0" destOrd="0" presId="urn:microsoft.com/office/officeart/2005/8/layout/radial1"/>
    <dgm:cxn modelId="{EC23BB92-D8EF-4BA9-AA91-FA4AFC6D2124}" type="presOf" srcId="{F304F0A3-EE1B-4C1D-8926-8EA17D8481F1}" destId="{E7644BE4-1B23-4818-AE55-CB8F3B373CF8}" srcOrd="1" destOrd="0" presId="urn:microsoft.com/office/officeart/2005/8/layout/radial1"/>
    <dgm:cxn modelId="{121717F1-5B8E-4D54-95DE-119446CF4B9C}" srcId="{CE5DCE45-498E-40A0-AA22-7025F1F54B73}" destId="{3B746A8D-6ADC-4625-9FFA-068C4C396044}" srcOrd="9" destOrd="0" parTransId="{4974DB03-295B-4058-A383-A8AB5E77B419}" sibTransId="{57F7C9FE-2F22-4D33-A273-EFE41674E596}"/>
    <dgm:cxn modelId="{4AA49A1E-A7B4-429D-A952-1D0CD3154FB9}" type="presOf" srcId="{4974DB03-295B-4058-A383-A8AB5E77B419}" destId="{5F72C735-EA74-4445-A192-2471ACA45268}" srcOrd="1" destOrd="0" presId="urn:microsoft.com/office/officeart/2005/8/layout/radial1"/>
    <dgm:cxn modelId="{D9A815BB-29A6-45AA-9A11-EB71D59BFE47}" type="presOf" srcId="{4BCA013E-B686-4D06-81E1-55FA5F8EB6AE}" destId="{D0B4456E-11DE-4C65-8E2E-1FB7B7D13AD0}" srcOrd="0" destOrd="0" presId="urn:microsoft.com/office/officeart/2005/8/layout/radial1"/>
    <dgm:cxn modelId="{6EB92519-3AC7-433F-AECC-083E1314DA9E}" type="presOf" srcId="{13741E75-A90D-44C6-B61C-0A28D0E5B185}" destId="{2C49E38F-8063-4E8E-AE7B-484622F1B79D}" srcOrd="0" destOrd="0" presId="urn:microsoft.com/office/officeart/2005/8/layout/radial1"/>
    <dgm:cxn modelId="{84368799-F47B-49CC-9F57-5E01FE75EDC8}" type="presOf" srcId="{E97E7E97-7111-436C-91E6-10174EAA52E8}" destId="{FDA263BD-2264-47C8-868F-5C4DCF910D98}" srcOrd="0" destOrd="0" presId="urn:microsoft.com/office/officeart/2005/8/layout/radial1"/>
    <dgm:cxn modelId="{9015CF1D-9225-4647-A3E6-942DFF49646F}" type="presOf" srcId="{B4C161C2-5505-476A-B4F2-DA2F0C297BC3}" destId="{8DB47D28-1E83-4A70-BEC0-59F57B911451}" srcOrd="0" destOrd="0" presId="urn:microsoft.com/office/officeart/2005/8/layout/radial1"/>
    <dgm:cxn modelId="{195D0891-8907-46D2-A96D-DC583299BC81}" type="presOf" srcId="{83E214C1-F64D-495E-9C9E-18311487888D}" destId="{99A70C2B-E3CC-4132-8057-8EFC565998C8}" srcOrd="1" destOrd="0" presId="urn:microsoft.com/office/officeart/2005/8/layout/radial1"/>
    <dgm:cxn modelId="{F75AB257-AD58-431C-AC72-68EFFDFBC334}" type="presParOf" srcId="{1D2FA217-EDB2-4E0A-9E76-EA095CD2703B}" destId="{C2CD4D5F-202E-4988-BECC-5B65F8733B20}" srcOrd="0" destOrd="0" presId="urn:microsoft.com/office/officeart/2005/8/layout/radial1"/>
    <dgm:cxn modelId="{6FD930A4-2F78-415C-B3B2-EF0BB0918333}" type="presParOf" srcId="{1D2FA217-EDB2-4E0A-9E76-EA095CD2703B}" destId="{20C9D464-4981-4361-9D10-958729E227D1}" srcOrd="1" destOrd="0" presId="urn:microsoft.com/office/officeart/2005/8/layout/radial1"/>
    <dgm:cxn modelId="{CBCDEF2F-AD01-4972-B0E2-7728B411CA1B}" type="presParOf" srcId="{20C9D464-4981-4361-9D10-958729E227D1}" destId="{99A70C2B-E3CC-4132-8057-8EFC565998C8}" srcOrd="0" destOrd="0" presId="urn:microsoft.com/office/officeart/2005/8/layout/radial1"/>
    <dgm:cxn modelId="{726A5534-FB10-4954-BB3A-588A9794D1B2}" type="presParOf" srcId="{1D2FA217-EDB2-4E0A-9E76-EA095CD2703B}" destId="{2C49E38F-8063-4E8E-AE7B-484622F1B79D}" srcOrd="2" destOrd="0" presId="urn:microsoft.com/office/officeart/2005/8/layout/radial1"/>
    <dgm:cxn modelId="{D3098CF8-1CA4-4734-A20C-4F224E2E8DC6}" type="presParOf" srcId="{1D2FA217-EDB2-4E0A-9E76-EA095CD2703B}" destId="{E1AB3433-1B77-498C-B446-031FA46035EB}" srcOrd="3" destOrd="0" presId="urn:microsoft.com/office/officeart/2005/8/layout/radial1"/>
    <dgm:cxn modelId="{D2DBD14B-F730-4D7E-BDBC-D6AD5DBFA640}" type="presParOf" srcId="{E1AB3433-1B77-498C-B446-031FA46035EB}" destId="{E7644BE4-1B23-4818-AE55-CB8F3B373CF8}" srcOrd="0" destOrd="0" presId="urn:microsoft.com/office/officeart/2005/8/layout/radial1"/>
    <dgm:cxn modelId="{ECEB84A9-BC11-4FCE-BABE-709562F67343}" type="presParOf" srcId="{1D2FA217-EDB2-4E0A-9E76-EA095CD2703B}" destId="{7146D496-F07F-4CAF-8CFD-9D938A697F32}" srcOrd="4" destOrd="0" presId="urn:microsoft.com/office/officeart/2005/8/layout/radial1"/>
    <dgm:cxn modelId="{057F50DF-735E-4A26-9BE1-872257F8419A}" type="presParOf" srcId="{1D2FA217-EDB2-4E0A-9E76-EA095CD2703B}" destId="{74A86BD2-22A4-4161-94CA-EFCD0DA414DA}" srcOrd="5" destOrd="0" presId="urn:microsoft.com/office/officeart/2005/8/layout/radial1"/>
    <dgm:cxn modelId="{DB879129-7921-4844-8FD1-15464F0F543F}" type="presParOf" srcId="{74A86BD2-22A4-4161-94CA-EFCD0DA414DA}" destId="{9AF9F279-0CF6-43EC-B73C-060277341834}" srcOrd="0" destOrd="0" presId="urn:microsoft.com/office/officeart/2005/8/layout/radial1"/>
    <dgm:cxn modelId="{7B9842CD-081A-44F7-982A-FD391C19EDAA}" type="presParOf" srcId="{1D2FA217-EDB2-4E0A-9E76-EA095CD2703B}" destId="{D0B4456E-11DE-4C65-8E2E-1FB7B7D13AD0}" srcOrd="6" destOrd="0" presId="urn:microsoft.com/office/officeart/2005/8/layout/radial1"/>
    <dgm:cxn modelId="{9FD42E47-37A3-40C7-9760-E74685EB4285}" type="presParOf" srcId="{1D2FA217-EDB2-4E0A-9E76-EA095CD2703B}" destId="{785EFEA1-10F8-4A5D-A46F-03892FDE31E4}" srcOrd="7" destOrd="0" presId="urn:microsoft.com/office/officeart/2005/8/layout/radial1"/>
    <dgm:cxn modelId="{BBE43877-E949-429F-9873-113A875976FF}" type="presParOf" srcId="{785EFEA1-10F8-4A5D-A46F-03892FDE31E4}" destId="{449F274D-2657-4949-A965-96489DBFF8A2}" srcOrd="0" destOrd="0" presId="urn:microsoft.com/office/officeart/2005/8/layout/radial1"/>
    <dgm:cxn modelId="{D48AE065-B181-4CEF-953E-84F55A9724E7}" type="presParOf" srcId="{1D2FA217-EDB2-4E0A-9E76-EA095CD2703B}" destId="{8DB47D28-1E83-4A70-BEC0-59F57B911451}" srcOrd="8" destOrd="0" presId="urn:microsoft.com/office/officeart/2005/8/layout/radial1"/>
    <dgm:cxn modelId="{92B7FFA0-D53F-4E43-9887-A4B7C6B49167}" type="presParOf" srcId="{1D2FA217-EDB2-4E0A-9E76-EA095CD2703B}" destId="{663173BF-34DD-4586-B881-74F614AC87EA}" srcOrd="9" destOrd="0" presId="urn:microsoft.com/office/officeart/2005/8/layout/radial1"/>
    <dgm:cxn modelId="{935BDC3E-8C76-45CA-A5E5-F0FDA5D546A5}" type="presParOf" srcId="{663173BF-34DD-4586-B881-74F614AC87EA}" destId="{07387FB0-05C8-48AD-8D81-E2CB03C6DD76}" srcOrd="0" destOrd="0" presId="urn:microsoft.com/office/officeart/2005/8/layout/radial1"/>
    <dgm:cxn modelId="{5FC77D63-0301-452E-AB39-2A7A9BD09696}" type="presParOf" srcId="{1D2FA217-EDB2-4E0A-9E76-EA095CD2703B}" destId="{8AAF829A-661E-4A56-8572-0DF81E2561D3}" srcOrd="10" destOrd="0" presId="urn:microsoft.com/office/officeart/2005/8/layout/radial1"/>
    <dgm:cxn modelId="{3877853C-3AE7-44D5-9066-77CD8E9CF8FA}" type="presParOf" srcId="{1D2FA217-EDB2-4E0A-9E76-EA095CD2703B}" destId="{0E707521-64A2-40E8-808A-67DC0F4F35A9}" srcOrd="11" destOrd="0" presId="urn:microsoft.com/office/officeart/2005/8/layout/radial1"/>
    <dgm:cxn modelId="{30769E2F-8BDC-4E1E-BEC2-11422936C708}" type="presParOf" srcId="{0E707521-64A2-40E8-808A-67DC0F4F35A9}" destId="{186E7974-A61B-4AE4-BD4D-A06EC792E10C}" srcOrd="0" destOrd="0" presId="urn:microsoft.com/office/officeart/2005/8/layout/radial1"/>
    <dgm:cxn modelId="{4D5B053A-D9E2-4208-B442-55A4199F2103}" type="presParOf" srcId="{1D2FA217-EDB2-4E0A-9E76-EA095CD2703B}" destId="{D37F0650-541F-4850-9AEE-8440C400D864}" srcOrd="12" destOrd="0" presId="urn:microsoft.com/office/officeart/2005/8/layout/radial1"/>
    <dgm:cxn modelId="{7D4D50B2-7BF3-491B-9D76-D18C7F693964}" type="presParOf" srcId="{1D2FA217-EDB2-4E0A-9E76-EA095CD2703B}" destId="{DDAB2D59-BFBD-4C68-A487-6E0E734B8E76}" srcOrd="13" destOrd="0" presId="urn:microsoft.com/office/officeart/2005/8/layout/radial1"/>
    <dgm:cxn modelId="{D0F3397C-154C-4A4F-BD84-3D15E3EA5E70}" type="presParOf" srcId="{DDAB2D59-BFBD-4C68-A487-6E0E734B8E76}" destId="{3F8C32D8-4476-46F0-951F-5C5AF31A6338}" srcOrd="0" destOrd="0" presId="urn:microsoft.com/office/officeart/2005/8/layout/radial1"/>
    <dgm:cxn modelId="{C19D4132-BE03-49D6-83EE-F1AAC0977302}" type="presParOf" srcId="{1D2FA217-EDB2-4E0A-9E76-EA095CD2703B}" destId="{C731D690-456A-406D-9603-3138DBFA993B}" srcOrd="14" destOrd="0" presId="urn:microsoft.com/office/officeart/2005/8/layout/radial1"/>
    <dgm:cxn modelId="{41318199-098B-447F-BB3C-F50767961905}" type="presParOf" srcId="{1D2FA217-EDB2-4E0A-9E76-EA095CD2703B}" destId="{00D4871E-5728-4275-93C4-AF7B990E9D0F}" srcOrd="15" destOrd="0" presId="urn:microsoft.com/office/officeart/2005/8/layout/radial1"/>
    <dgm:cxn modelId="{29DE2313-6D28-4ABD-960A-A0A0927F7E94}" type="presParOf" srcId="{00D4871E-5728-4275-93C4-AF7B990E9D0F}" destId="{B7C240DA-98D3-4AD4-81B4-517D2190447E}" srcOrd="0" destOrd="0" presId="urn:microsoft.com/office/officeart/2005/8/layout/radial1"/>
    <dgm:cxn modelId="{A1206DCA-93C3-40F3-ABED-9540EF81CB8F}" type="presParOf" srcId="{1D2FA217-EDB2-4E0A-9E76-EA095CD2703B}" destId="{016ED6B9-6085-4B34-9782-71F99D657FF8}" srcOrd="16" destOrd="0" presId="urn:microsoft.com/office/officeart/2005/8/layout/radial1"/>
    <dgm:cxn modelId="{E2311B6E-8ABC-456D-B177-522877E46962}" type="presParOf" srcId="{1D2FA217-EDB2-4E0A-9E76-EA095CD2703B}" destId="{FDA263BD-2264-47C8-868F-5C4DCF910D98}" srcOrd="17" destOrd="0" presId="urn:microsoft.com/office/officeart/2005/8/layout/radial1"/>
    <dgm:cxn modelId="{9B799DA8-B36A-4B4A-8228-4D9551E6D301}" type="presParOf" srcId="{FDA263BD-2264-47C8-868F-5C4DCF910D98}" destId="{41952B77-960D-4887-9F0A-04A6CE41F161}" srcOrd="0" destOrd="0" presId="urn:microsoft.com/office/officeart/2005/8/layout/radial1"/>
    <dgm:cxn modelId="{EB91C701-79B2-4BF1-97B3-0C831021F8F0}" type="presParOf" srcId="{1D2FA217-EDB2-4E0A-9E76-EA095CD2703B}" destId="{D375AA79-4A09-4B2E-9B89-1EAA83DF3AD9}" srcOrd="18" destOrd="0" presId="urn:microsoft.com/office/officeart/2005/8/layout/radial1"/>
    <dgm:cxn modelId="{0D67AF58-11AF-4DC5-81D7-481D8F410EC1}" type="presParOf" srcId="{1D2FA217-EDB2-4E0A-9E76-EA095CD2703B}" destId="{ECA70003-0C8E-4284-9D7F-56245315CB50}" srcOrd="19" destOrd="0" presId="urn:microsoft.com/office/officeart/2005/8/layout/radial1"/>
    <dgm:cxn modelId="{FF3061B9-466E-4434-B33F-0828D6E58DFA}" type="presParOf" srcId="{ECA70003-0C8E-4284-9D7F-56245315CB50}" destId="{5F72C735-EA74-4445-A192-2471ACA45268}" srcOrd="0" destOrd="0" presId="urn:microsoft.com/office/officeart/2005/8/layout/radial1"/>
    <dgm:cxn modelId="{C8056AEB-B6D9-49A5-B858-7E221AFEBD9A}" type="presParOf" srcId="{1D2FA217-EDB2-4E0A-9E76-EA095CD2703B}" destId="{0453FA2E-57BD-4249-A50E-A5C6B2B72CE7}" srcOrd="20" destOrd="0" presId="urn:microsoft.com/office/officeart/2005/8/layout/radial1"/>
    <dgm:cxn modelId="{05548918-B117-4B86-9D8C-0C877DD67AAE}" type="presParOf" srcId="{1D2FA217-EDB2-4E0A-9E76-EA095CD2703B}" destId="{1C583C1F-FB6A-4ABD-A7E7-6EC7A1B097ED}" srcOrd="21" destOrd="0" presId="urn:microsoft.com/office/officeart/2005/8/layout/radial1"/>
    <dgm:cxn modelId="{79CBC629-F4A0-421B-8569-5D00746AA310}" type="presParOf" srcId="{1C583C1F-FB6A-4ABD-A7E7-6EC7A1B097ED}" destId="{3D9DA183-8E37-466A-9829-3DCB34E0BCBC}" srcOrd="0" destOrd="0" presId="urn:microsoft.com/office/officeart/2005/8/layout/radial1"/>
    <dgm:cxn modelId="{3C25C2B2-BACF-457B-B085-67C81AE138FA}" type="presParOf" srcId="{1D2FA217-EDB2-4E0A-9E76-EA095CD2703B}" destId="{5A52D3F0-BE37-4AD6-9804-1C58AEFE82C5}" srcOrd="2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04F3359-09C9-45DB-AD33-3DEACA352CCE}" type="doc">
      <dgm:prSet loTypeId="urn:microsoft.com/office/officeart/2005/8/layout/radial1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E5DCE45-498E-40A0-AA22-7025F1F54B73}">
      <dgm:prSet phldrT="[Text]"/>
      <dgm:spPr/>
      <dgm:t>
        <a:bodyPr/>
        <a:lstStyle/>
        <a:p>
          <a:r>
            <a:rPr lang="en-US" dirty="0" smtClean="0"/>
            <a:t>Test 3</a:t>
          </a:r>
          <a:endParaRPr lang="en-US" dirty="0"/>
        </a:p>
      </dgm:t>
    </dgm:pt>
    <dgm:pt modelId="{26D36CDC-0780-492B-8DEC-555C96BDE612}" type="parTrans" cxnId="{2611CA6E-56DA-40BB-AE01-F9752D25F106}">
      <dgm:prSet/>
      <dgm:spPr/>
      <dgm:t>
        <a:bodyPr/>
        <a:lstStyle/>
        <a:p>
          <a:endParaRPr lang="en-US"/>
        </a:p>
      </dgm:t>
    </dgm:pt>
    <dgm:pt modelId="{AC138D73-4C61-41D6-9645-404592C6627F}" type="sibTrans" cxnId="{2611CA6E-56DA-40BB-AE01-F9752D25F106}">
      <dgm:prSet/>
      <dgm:spPr/>
      <dgm:t>
        <a:bodyPr/>
        <a:lstStyle/>
        <a:p>
          <a:endParaRPr lang="en-US"/>
        </a:p>
      </dgm:t>
    </dgm:pt>
    <dgm:pt modelId="{13741E75-A90D-44C6-B61C-0A28D0E5B185}">
      <dgm:prSet phldrT="[Text]"/>
      <dgm:spPr/>
      <dgm:t>
        <a:bodyPr/>
        <a:lstStyle/>
        <a:p>
          <a:r>
            <a:rPr lang="en-US" dirty="0" smtClean="0"/>
            <a:t>CL1</a:t>
          </a:r>
          <a:endParaRPr lang="en-US" dirty="0"/>
        </a:p>
      </dgm:t>
    </dgm:pt>
    <dgm:pt modelId="{83E214C1-F64D-495E-9C9E-18311487888D}" type="parTrans" cxnId="{E8F50AE0-7B63-427C-B799-FCA26FBEB1D6}">
      <dgm:prSet/>
      <dgm:spPr/>
      <dgm:t>
        <a:bodyPr/>
        <a:lstStyle/>
        <a:p>
          <a:endParaRPr lang="en-US"/>
        </a:p>
      </dgm:t>
    </dgm:pt>
    <dgm:pt modelId="{6034C13C-7A40-4249-857D-2677970D0C9C}" type="sibTrans" cxnId="{E8F50AE0-7B63-427C-B799-FCA26FBEB1D6}">
      <dgm:prSet/>
      <dgm:spPr/>
      <dgm:t>
        <a:bodyPr/>
        <a:lstStyle/>
        <a:p>
          <a:endParaRPr lang="en-US"/>
        </a:p>
      </dgm:t>
    </dgm:pt>
    <dgm:pt modelId="{21832ACE-0E7E-42EB-A1ED-C8ADFE4AFD19}">
      <dgm:prSet phldrT="[Text]"/>
      <dgm:spPr/>
      <dgm:t>
        <a:bodyPr/>
        <a:lstStyle/>
        <a:p>
          <a:r>
            <a:rPr lang="en-US" dirty="0" smtClean="0"/>
            <a:t>CL2</a:t>
          </a:r>
          <a:endParaRPr lang="en-US" dirty="0"/>
        </a:p>
      </dgm:t>
    </dgm:pt>
    <dgm:pt modelId="{F304F0A3-EE1B-4C1D-8926-8EA17D8481F1}" type="parTrans" cxnId="{32785301-AD41-4566-9660-70AD145408B8}">
      <dgm:prSet/>
      <dgm:spPr/>
      <dgm:t>
        <a:bodyPr/>
        <a:lstStyle/>
        <a:p>
          <a:endParaRPr lang="en-US"/>
        </a:p>
      </dgm:t>
    </dgm:pt>
    <dgm:pt modelId="{E91DD685-9517-4A99-9167-84D33708A16D}" type="sibTrans" cxnId="{32785301-AD41-4566-9660-70AD145408B8}">
      <dgm:prSet/>
      <dgm:spPr/>
      <dgm:t>
        <a:bodyPr/>
        <a:lstStyle/>
        <a:p>
          <a:endParaRPr lang="en-US"/>
        </a:p>
      </dgm:t>
    </dgm:pt>
    <dgm:pt modelId="{4BCA013E-B686-4D06-81E1-55FA5F8EB6AE}">
      <dgm:prSet phldrT="[Text]"/>
      <dgm:spPr/>
      <dgm:t>
        <a:bodyPr/>
        <a:lstStyle/>
        <a:p>
          <a:r>
            <a:rPr lang="en-US" dirty="0" smtClean="0"/>
            <a:t>CL3</a:t>
          </a:r>
          <a:endParaRPr lang="en-US" dirty="0"/>
        </a:p>
      </dgm:t>
    </dgm:pt>
    <dgm:pt modelId="{B706FC50-B17A-40F5-8D0C-19A4283B89E5}" type="parTrans" cxnId="{41728087-83DD-498E-97C1-4FA93ECD81DF}">
      <dgm:prSet/>
      <dgm:spPr/>
      <dgm:t>
        <a:bodyPr/>
        <a:lstStyle/>
        <a:p>
          <a:endParaRPr lang="en-US"/>
        </a:p>
      </dgm:t>
    </dgm:pt>
    <dgm:pt modelId="{626272C3-A0AA-4C47-9E6A-AAFA03105C4B}" type="sibTrans" cxnId="{41728087-83DD-498E-97C1-4FA93ECD81DF}">
      <dgm:prSet/>
      <dgm:spPr/>
      <dgm:t>
        <a:bodyPr/>
        <a:lstStyle/>
        <a:p>
          <a:endParaRPr lang="en-US"/>
        </a:p>
      </dgm:t>
    </dgm:pt>
    <dgm:pt modelId="{B4C161C2-5505-476A-B4F2-DA2F0C297BC3}">
      <dgm:prSet phldrT="[Text]"/>
      <dgm:spPr/>
      <dgm:t>
        <a:bodyPr/>
        <a:lstStyle/>
        <a:p>
          <a:r>
            <a:rPr lang="en-US" dirty="0" smtClean="0"/>
            <a:t>CL4</a:t>
          </a:r>
          <a:endParaRPr lang="en-US" dirty="0"/>
        </a:p>
      </dgm:t>
    </dgm:pt>
    <dgm:pt modelId="{2955D159-2203-4414-9A1B-B058F8CA9B18}" type="parTrans" cxnId="{0EF404C0-A75E-4191-84FA-D2D40D105B17}">
      <dgm:prSet/>
      <dgm:spPr/>
      <dgm:t>
        <a:bodyPr/>
        <a:lstStyle/>
        <a:p>
          <a:endParaRPr lang="en-US"/>
        </a:p>
      </dgm:t>
    </dgm:pt>
    <dgm:pt modelId="{2D879A50-7BE4-4045-86D1-0DC59F6DB18D}" type="sibTrans" cxnId="{0EF404C0-A75E-4191-84FA-D2D40D105B17}">
      <dgm:prSet/>
      <dgm:spPr/>
      <dgm:t>
        <a:bodyPr/>
        <a:lstStyle/>
        <a:p>
          <a:endParaRPr lang="en-US"/>
        </a:p>
      </dgm:t>
    </dgm:pt>
    <dgm:pt modelId="{113806CE-E621-4888-A2CA-5CAD045B14A1}">
      <dgm:prSet phldrT="[Text]"/>
      <dgm:spPr/>
      <dgm:t>
        <a:bodyPr/>
        <a:lstStyle/>
        <a:p>
          <a:r>
            <a:rPr lang="en-US" dirty="0" smtClean="0"/>
            <a:t>CL5</a:t>
          </a:r>
          <a:endParaRPr lang="en-US" dirty="0"/>
        </a:p>
      </dgm:t>
    </dgm:pt>
    <dgm:pt modelId="{0645F949-38CD-4A34-BA1B-8499ECACF36C}" type="parTrans" cxnId="{0E8CE09F-26B5-4C52-8C43-52838558C748}">
      <dgm:prSet/>
      <dgm:spPr/>
      <dgm:t>
        <a:bodyPr/>
        <a:lstStyle/>
        <a:p>
          <a:endParaRPr lang="en-US"/>
        </a:p>
      </dgm:t>
    </dgm:pt>
    <dgm:pt modelId="{7EFE9CB4-BC9B-4BF6-A03A-6F589A590793}" type="sibTrans" cxnId="{0E8CE09F-26B5-4C52-8C43-52838558C748}">
      <dgm:prSet/>
      <dgm:spPr/>
      <dgm:t>
        <a:bodyPr/>
        <a:lstStyle/>
        <a:p>
          <a:endParaRPr lang="en-US"/>
        </a:p>
      </dgm:t>
    </dgm:pt>
    <dgm:pt modelId="{9A4D5E10-D1EB-413A-B1D4-225A0922A7AD}">
      <dgm:prSet phldrT="[Text]"/>
      <dgm:spPr/>
      <dgm:t>
        <a:bodyPr/>
        <a:lstStyle/>
        <a:p>
          <a:r>
            <a:rPr lang="en-US" dirty="0" smtClean="0"/>
            <a:t>CL6</a:t>
          </a:r>
          <a:endParaRPr lang="en-US" dirty="0"/>
        </a:p>
      </dgm:t>
    </dgm:pt>
    <dgm:pt modelId="{EB7D9F5F-D7BB-48A0-92DB-9AECB2BE9C46}" type="parTrans" cxnId="{27B20447-EFDB-455E-BEDB-4D92FB418D4D}">
      <dgm:prSet/>
      <dgm:spPr/>
      <dgm:t>
        <a:bodyPr/>
        <a:lstStyle/>
        <a:p>
          <a:endParaRPr lang="en-US"/>
        </a:p>
      </dgm:t>
    </dgm:pt>
    <dgm:pt modelId="{4EE478D8-5226-4DC9-94D9-E681FF570695}" type="sibTrans" cxnId="{27B20447-EFDB-455E-BEDB-4D92FB418D4D}">
      <dgm:prSet/>
      <dgm:spPr/>
      <dgm:t>
        <a:bodyPr/>
        <a:lstStyle/>
        <a:p>
          <a:endParaRPr lang="en-US"/>
        </a:p>
      </dgm:t>
    </dgm:pt>
    <dgm:pt modelId="{2D21BC15-E350-445A-BCB9-F442664347FF}">
      <dgm:prSet phldrT="[Text]"/>
      <dgm:spPr/>
      <dgm:t>
        <a:bodyPr/>
        <a:lstStyle/>
        <a:p>
          <a:r>
            <a:rPr lang="en-US" dirty="0" smtClean="0"/>
            <a:t>CL7</a:t>
          </a:r>
          <a:endParaRPr lang="en-US" dirty="0"/>
        </a:p>
      </dgm:t>
    </dgm:pt>
    <dgm:pt modelId="{44F39271-74D7-45E7-8BD5-968D7C895495}" type="parTrans" cxnId="{A17067A4-B76D-4502-9EB3-C0D7EA2AF3D2}">
      <dgm:prSet/>
      <dgm:spPr/>
      <dgm:t>
        <a:bodyPr/>
        <a:lstStyle/>
        <a:p>
          <a:endParaRPr lang="en-US"/>
        </a:p>
      </dgm:t>
    </dgm:pt>
    <dgm:pt modelId="{1C4260D2-43BF-4599-9AA3-BDBD05EEF54D}" type="sibTrans" cxnId="{A17067A4-B76D-4502-9EB3-C0D7EA2AF3D2}">
      <dgm:prSet/>
      <dgm:spPr/>
      <dgm:t>
        <a:bodyPr/>
        <a:lstStyle/>
        <a:p>
          <a:endParaRPr lang="en-US"/>
        </a:p>
      </dgm:t>
    </dgm:pt>
    <dgm:pt modelId="{25BBB582-4E36-46EF-B570-2EF34D5BA23A}">
      <dgm:prSet phldrT="[Text]"/>
      <dgm:spPr/>
      <dgm:t>
        <a:bodyPr/>
        <a:lstStyle/>
        <a:p>
          <a:r>
            <a:rPr lang="en-US" dirty="0" smtClean="0"/>
            <a:t>CL8</a:t>
          </a:r>
          <a:endParaRPr lang="en-US" dirty="0"/>
        </a:p>
      </dgm:t>
    </dgm:pt>
    <dgm:pt modelId="{0DDDBB55-09E5-404D-89E1-253C78FB17B6}" type="parTrans" cxnId="{C4AFC120-E5AE-4B13-A823-4BB1E09ECF1D}">
      <dgm:prSet/>
      <dgm:spPr/>
      <dgm:t>
        <a:bodyPr/>
        <a:lstStyle/>
        <a:p>
          <a:endParaRPr lang="en-US"/>
        </a:p>
      </dgm:t>
    </dgm:pt>
    <dgm:pt modelId="{39DD1D0F-BA5B-4935-991C-A5E11A413130}" type="sibTrans" cxnId="{C4AFC120-E5AE-4B13-A823-4BB1E09ECF1D}">
      <dgm:prSet/>
      <dgm:spPr/>
      <dgm:t>
        <a:bodyPr/>
        <a:lstStyle/>
        <a:p>
          <a:endParaRPr lang="en-US"/>
        </a:p>
      </dgm:t>
    </dgm:pt>
    <dgm:pt modelId="{AEC749BA-D4A3-4B62-8B5F-FCCFE09B699F}">
      <dgm:prSet phldrT="[Text]"/>
      <dgm:spPr/>
      <dgm:t>
        <a:bodyPr/>
        <a:lstStyle/>
        <a:p>
          <a:r>
            <a:rPr lang="en-US" dirty="0" smtClean="0"/>
            <a:t>CL9</a:t>
          </a:r>
          <a:endParaRPr lang="en-US" dirty="0"/>
        </a:p>
      </dgm:t>
    </dgm:pt>
    <dgm:pt modelId="{E97E7E97-7111-436C-91E6-10174EAA52E8}" type="parTrans" cxnId="{485E4802-6779-4CDD-8B90-FD10E1251972}">
      <dgm:prSet/>
      <dgm:spPr/>
      <dgm:t>
        <a:bodyPr/>
        <a:lstStyle/>
        <a:p>
          <a:endParaRPr lang="en-US"/>
        </a:p>
      </dgm:t>
    </dgm:pt>
    <dgm:pt modelId="{C8B15633-F1D3-46E7-9C74-F019AA57E08E}" type="sibTrans" cxnId="{485E4802-6779-4CDD-8B90-FD10E1251972}">
      <dgm:prSet/>
      <dgm:spPr/>
      <dgm:t>
        <a:bodyPr/>
        <a:lstStyle/>
        <a:p>
          <a:endParaRPr lang="en-US"/>
        </a:p>
      </dgm:t>
    </dgm:pt>
    <dgm:pt modelId="{3B746A8D-6ADC-4625-9FFA-068C4C396044}">
      <dgm:prSet phldrT="[Text]"/>
      <dgm:spPr/>
      <dgm:t>
        <a:bodyPr/>
        <a:lstStyle/>
        <a:p>
          <a:r>
            <a:rPr lang="en-US" dirty="0" smtClean="0"/>
            <a:t>CL10</a:t>
          </a:r>
          <a:endParaRPr lang="en-US" dirty="0"/>
        </a:p>
      </dgm:t>
    </dgm:pt>
    <dgm:pt modelId="{4974DB03-295B-4058-A383-A8AB5E77B419}" type="parTrans" cxnId="{121717F1-5B8E-4D54-95DE-119446CF4B9C}">
      <dgm:prSet/>
      <dgm:spPr/>
      <dgm:t>
        <a:bodyPr/>
        <a:lstStyle/>
        <a:p>
          <a:endParaRPr lang="en-US"/>
        </a:p>
      </dgm:t>
    </dgm:pt>
    <dgm:pt modelId="{57F7C9FE-2F22-4D33-A273-EFE41674E596}" type="sibTrans" cxnId="{121717F1-5B8E-4D54-95DE-119446CF4B9C}">
      <dgm:prSet/>
      <dgm:spPr/>
      <dgm:t>
        <a:bodyPr/>
        <a:lstStyle/>
        <a:p>
          <a:endParaRPr lang="en-US"/>
        </a:p>
      </dgm:t>
    </dgm:pt>
    <dgm:pt modelId="{1B7A978E-D98D-42E1-BB4F-07224D69CBAD}">
      <dgm:prSet phldrT="[Text]"/>
      <dgm:spPr/>
      <dgm:t>
        <a:bodyPr/>
        <a:lstStyle/>
        <a:p>
          <a:r>
            <a:rPr lang="en-US" dirty="0" smtClean="0"/>
            <a:t>CL12</a:t>
          </a:r>
          <a:endParaRPr lang="en-US" dirty="0"/>
        </a:p>
      </dgm:t>
    </dgm:pt>
    <dgm:pt modelId="{37050718-3C44-4DAD-B717-F8888BDFF373}" type="parTrans" cxnId="{AB75EA39-989C-4698-98B6-01A929B05BAC}">
      <dgm:prSet/>
      <dgm:spPr/>
      <dgm:t>
        <a:bodyPr/>
        <a:lstStyle/>
        <a:p>
          <a:endParaRPr lang="en-US"/>
        </a:p>
      </dgm:t>
    </dgm:pt>
    <dgm:pt modelId="{04F9C2DE-AEBA-40C9-8DF4-18B580946949}" type="sibTrans" cxnId="{AB75EA39-989C-4698-98B6-01A929B05BAC}">
      <dgm:prSet/>
      <dgm:spPr/>
      <dgm:t>
        <a:bodyPr/>
        <a:lstStyle/>
        <a:p>
          <a:endParaRPr lang="en-US"/>
        </a:p>
      </dgm:t>
    </dgm:pt>
    <dgm:pt modelId="{1D2FA217-EDB2-4E0A-9E76-EA095CD2703B}" type="pres">
      <dgm:prSet presAssocID="{004F3359-09C9-45DB-AD33-3DEACA352CC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CD4D5F-202E-4988-BECC-5B65F8733B20}" type="pres">
      <dgm:prSet presAssocID="{CE5DCE45-498E-40A0-AA22-7025F1F54B73}" presName="centerShape" presStyleLbl="node0" presStyleIdx="0" presStyleCnt="1" custScaleX="214133" custScaleY="169952"/>
      <dgm:spPr/>
      <dgm:t>
        <a:bodyPr/>
        <a:lstStyle/>
        <a:p>
          <a:endParaRPr lang="en-US"/>
        </a:p>
      </dgm:t>
    </dgm:pt>
    <dgm:pt modelId="{20C9D464-4981-4361-9D10-958729E227D1}" type="pres">
      <dgm:prSet presAssocID="{83E214C1-F64D-495E-9C9E-18311487888D}" presName="Name9" presStyleLbl="parChTrans1D2" presStyleIdx="0" presStyleCnt="11"/>
      <dgm:spPr/>
      <dgm:t>
        <a:bodyPr/>
        <a:lstStyle/>
        <a:p>
          <a:endParaRPr lang="en-US"/>
        </a:p>
      </dgm:t>
    </dgm:pt>
    <dgm:pt modelId="{99A70C2B-E3CC-4132-8057-8EFC565998C8}" type="pres">
      <dgm:prSet presAssocID="{83E214C1-F64D-495E-9C9E-18311487888D}" presName="connTx" presStyleLbl="parChTrans1D2" presStyleIdx="0" presStyleCnt="11"/>
      <dgm:spPr/>
      <dgm:t>
        <a:bodyPr/>
        <a:lstStyle/>
        <a:p>
          <a:endParaRPr lang="en-US"/>
        </a:p>
      </dgm:t>
    </dgm:pt>
    <dgm:pt modelId="{2C49E38F-8063-4E8E-AE7B-484622F1B79D}" type="pres">
      <dgm:prSet presAssocID="{13741E75-A90D-44C6-B61C-0A28D0E5B185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AB3433-1B77-498C-B446-031FA46035EB}" type="pres">
      <dgm:prSet presAssocID="{F304F0A3-EE1B-4C1D-8926-8EA17D8481F1}" presName="Name9" presStyleLbl="parChTrans1D2" presStyleIdx="1" presStyleCnt="11"/>
      <dgm:spPr/>
      <dgm:t>
        <a:bodyPr/>
        <a:lstStyle/>
        <a:p>
          <a:endParaRPr lang="en-US"/>
        </a:p>
      </dgm:t>
    </dgm:pt>
    <dgm:pt modelId="{E7644BE4-1B23-4818-AE55-CB8F3B373CF8}" type="pres">
      <dgm:prSet presAssocID="{F304F0A3-EE1B-4C1D-8926-8EA17D8481F1}" presName="connTx" presStyleLbl="parChTrans1D2" presStyleIdx="1" presStyleCnt="11"/>
      <dgm:spPr/>
      <dgm:t>
        <a:bodyPr/>
        <a:lstStyle/>
        <a:p>
          <a:endParaRPr lang="en-US"/>
        </a:p>
      </dgm:t>
    </dgm:pt>
    <dgm:pt modelId="{7146D496-F07F-4CAF-8CFD-9D938A697F32}" type="pres">
      <dgm:prSet presAssocID="{21832ACE-0E7E-42EB-A1ED-C8ADFE4AFD19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A86BD2-22A4-4161-94CA-EFCD0DA414DA}" type="pres">
      <dgm:prSet presAssocID="{B706FC50-B17A-40F5-8D0C-19A4283B89E5}" presName="Name9" presStyleLbl="parChTrans1D2" presStyleIdx="2" presStyleCnt="11"/>
      <dgm:spPr/>
      <dgm:t>
        <a:bodyPr/>
        <a:lstStyle/>
        <a:p>
          <a:endParaRPr lang="en-US"/>
        </a:p>
      </dgm:t>
    </dgm:pt>
    <dgm:pt modelId="{9AF9F279-0CF6-43EC-B73C-060277341834}" type="pres">
      <dgm:prSet presAssocID="{B706FC50-B17A-40F5-8D0C-19A4283B89E5}" presName="connTx" presStyleLbl="parChTrans1D2" presStyleIdx="2" presStyleCnt="11"/>
      <dgm:spPr/>
      <dgm:t>
        <a:bodyPr/>
        <a:lstStyle/>
        <a:p>
          <a:endParaRPr lang="en-US"/>
        </a:p>
      </dgm:t>
    </dgm:pt>
    <dgm:pt modelId="{D0B4456E-11DE-4C65-8E2E-1FB7B7D13AD0}" type="pres">
      <dgm:prSet presAssocID="{4BCA013E-B686-4D06-81E1-55FA5F8EB6AE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5EFEA1-10F8-4A5D-A46F-03892FDE31E4}" type="pres">
      <dgm:prSet presAssocID="{2955D159-2203-4414-9A1B-B058F8CA9B18}" presName="Name9" presStyleLbl="parChTrans1D2" presStyleIdx="3" presStyleCnt="11"/>
      <dgm:spPr/>
      <dgm:t>
        <a:bodyPr/>
        <a:lstStyle/>
        <a:p>
          <a:endParaRPr lang="en-US"/>
        </a:p>
      </dgm:t>
    </dgm:pt>
    <dgm:pt modelId="{449F274D-2657-4949-A965-96489DBFF8A2}" type="pres">
      <dgm:prSet presAssocID="{2955D159-2203-4414-9A1B-B058F8CA9B18}" presName="connTx" presStyleLbl="parChTrans1D2" presStyleIdx="3" presStyleCnt="11"/>
      <dgm:spPr/>
      <dgm:t>
        <a:bodyPr/>
        <a:lstStyle/>
        <a:p>
          <a:endParaRPr lang="en-US"/>
        </a:p>
      </dgm:t>
    </dgm:pt>
    <dgm:pt modelId="{8DB47D28-1E83-4A70-BEC0-59F57B911451}" type="pres">
      <dgm:prSet presAssocID="{B4C161C2-5505-476A-B4F2-DA2F0C297BC3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3173BF-34DD-4586-B881-74F614AC87EA}" type="pres">
      <dgm:prSet presAssocID="{0645F949-38CD-4A34-BA1B-8499ECACF36C}" presName="Name9" presStyleLbl="parChTrans1D2" presStyleIdx="4" presStyleCnt="11"/>
      <dgm:spPr/>
      <dgm:t>
        <a:bodyPr/>
        <a:lstStyle/>
        <a:p>
          <a:endParaRPr lang="en-US"/>
        </a:p>
      </dgm:t>
    </dgm:pt>
    <dgm:pt modelId="{07387FB0-05C8-48AD-8D81-E2CB03C6DD76}" type="pres">
      <dgm:prSet presAssocID="{0645F949-38CD-4A34-BA1B-8499ECACF36C}" presName="connTx" presStyleLbl="parChTrans1D2" presStyleIdx="4" presStyleCnt="11"/>
      <dgm:spPr/>
      <dgm:t>
        <a:bodyPr/>
        <a:lstStyle/>
        <a:p>
          <a:endParaRPr lang="en-US"/>
        </a:p>
      </dgm:t>
    </dgm:pt>
    <dgm:pt modelId="{8AAF829A-661E-4A56-8572-0DF81E2561D3}" type="pres">
      <dgm:prSet presAssocID="{113806CE-E621-4888-A2CA-5CAD045B14A1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07521-64A2-40E8-808A-67DC0F4F35A9}" type="pres">
      <dgm:prSet presAssocID="{EB7D9F5F-D7BB-48A0-92DB-9AECB2BE9C46}" presName="Name9" presStyleLbl="parChTrans1D2" presStyleIdx="5" presStyleCnt="11"/>
      <dgm:spPr/>
      <dgm:t>
        <a:bodyPr/>
        <a:lstStyle/>
        <a:p>
          <a:endParaRPr lang="en-US"/>
        </a:p>
      </dgm:t>
    </dgm:pt>
    <dgm:pt modelId="{186E7974-A61B-4AE4-BD4D-A06EC792E10C}" type="pres">
      <dgm:prSet presAssocID="{EB7D9F5F-D7BB-48A0-92DB-9AECB2BE9C46}" presName="connTx" presStyleLbl="parChTrans1D2" presStyleIdx="5" presStyleCnt="11"/>
      <dgm:spPr/>
      <dgm:t>
        <a:bodyPr/>
        <a:lstStyle/>
        <a:p>
          <a:endParaRPr lang="en-US"/>
        </a:p>
      </dgm:t>
    </dgm:pt>
    <dgm:pt modelId="{D37F0650-541F-4850-9AEE-8440C400D864}" type="pres">
      <dgm:prSet presAssocID="{9A4D5E10-D1EB-413A-B1D4-225A0922A7AD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B2D59-BFBD-4C68-A487-6E0E734B8E76}" type="pres">
      <dgm:prSet presAssocID="{44F39271-74D7-45E7-8BD5-968D7C895495}" presName="Name9" presStyleLbl="parChTrans1D2" presStyleIdx="6" presStyleCnt="11"/>
      <dgm:spPr/>
      <dgm:t>
        <a:bodyPr/>
        <a:lstStyle/>
        <a:p>
          <a:endParaRPr lang="en-US"/>
        </a:p>
      </dgm:t>
    </dgm:pt>
    <dgm:pt modelId="{3F8C32D8-4476-46F0-951F-5C5AF31A6338}" type="pres">
      <dgm:prSet presAssocID="{44F39271-74D7-45E7-8BD5-968D7C895495}" presName="connTx" presStyleLbl="parChTrans1D2" presStyleIdx="6" presStyleCnt="11"/>
      <dgm:spPr/>
      <dgm:t>
        <a:bodyPr/>
        <a:lstStyle/>
        <a:p>
          <a:endParaRPr lang="en-US"/>
        </a:p>
      </dgm:t>
    </dgm:pt>
    <dgm:pt modelId="{C731D690-456A-406D-9603-3138DBFA993B}" type="pres">
      <dgm:prSet presAssocID="{2D21BC15-E350-445A-BCB9-F442664347FF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D4871E-5728-4275-93C4-AF7B990E9D0F}" type="pres">
      <dgm:prSet presAssocID="{0DDDBB55-09E5-404D-89E1-253C78FB17B6}" presName="Name9" presStyleLbl="parChTrans1D2" presStyleIdx="7" presStyleCnt="11"/>
      <dgm:spPr/>
      <dgm:t>
        <a:bodyPr/>
        <a:lstStyle/>
        <a:p>
          <a:endParaRPr lang="en-US"/>
        </a:p>
      </dgm:t>
    </dgm:pt>
    <dgm:pt modelId="{B7C240DA-98D3-4AD4-81B4-517D2190447E}" type="pres">
      <dgm:prSet presAssocID="{0DDDBB55-09E5-404D-89E1-253C78FB17B6}" presName="connTx" presStyleLbl="parChTrans1D2" presStyleIdx="7" presStyleCnt="11"/>
      <dgm:spPr/>
      <dgm:t>
        <a:bodyPr/>
        <a:lstStyle/>
        <a:p>
          <a:endParaRPr lang="en-US"/>
        </a:p>
      </dgm:t>
    </dgm:pt>
    <dgm:pt modelId="{016ED6B9-6085-4B34-9782-71F99D657FF8}" type="pres">
      <dgm:prSet presAssocID="{25BBB582-4E36-46EF-B570-2EF34D5BA23A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A263BD-2264-47C8-868F-5C4DCF910D98}" type="pres">
      <dgm:prSet presAssocID="{E97E7E97-7111-436C-91E6-10174EAA52E8}" presName="Name9" presStyleLbl="parChTrans1D2" presStyleIdx="8" presStyleCnt="11"/>
      <dgm:spPr/>
      <dgm:t>
        <a:bodyPr/>
        <a:lstStyle/>
        <a:p>
          <a:endParaRPr lang="en-US"/>
        </a:p>
      </dgm:t>
    </dgm:pt>
    <dgm:pt modelId="{41952B77-960D-4887-9F0A-04A6CE41F161}" type="pres">
      <dgm:prSet presAssocID="{E97E7E97-7111-436C-91E6-10174EAA52E8}" presName="connTx" presStyleLbl="parChTrans1D2" presStyleIdx="8" presStyleCnt="11"/>
      <dgm:spPr/>
      <dgm:t>
        <a:bodyPr/>
        <a:lstStyle/>
        <a:p>
          <a:endParaRPr lang="en-US"/>
        </a:p>
      </dgm:t>
    </dgm:pt>
    <dgm:pt modelId="{D375AA79-4A09-4B2E-9B89-1EAA83DF3AD9}" type="pres">
      <dgm:prSet presAssocID="{AEC749BA-D4A3-4B62-8B5F-FCCFE09B699F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A70003-0C8E-4284-9D7F-56245315CB50}" type="pres">
      <dgm:prSet presAssocID="{4974DB03-295B-4058-A383-A8AB5E77B419}" presName="Name9" presStyleLbl="parChTrans1D2" presStyleIdx="9" presStyleCnt="11"/>
      <dgm:spPr/>
      <dgm:t>
        <a:bodyPr/>
        <a:lstStyle/>
        <a:p>
          <a:endParaRPr lang="en-US"/>
        </a:p>
      </dgm:t>
    </dgm:pt>
    <dgm:pt modelId="{5F72C735-EA74-4445-A192-2471ACA45268}" type="pres">
      <dgm:prSet presAssocID="{4974DB03-295B-4058-A383-A8AB5E77B419}" presName="connTx" presStyleLbl="parChTrans1D2" presStyleIdx="9" presStyleCnt="11"/>
      <dgm:spPr/>
      <dgm:t>
        <a:bodyPr/>
        <a:lstStyle/>
        <a:p>
          <a:endParaRPr lang="en-US"/>
        </a:p>
      </dgm:t>
    </dgm:pt>
    <dgm:pt modelId="{0453FA2E-57BD-4249-A50E-A5C6B2B72CE7}" type="pres">
      <dgm:prSet presAssocID="{3B746A8D-6ADC-4625-9FFA-068C4C396044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583C1F-FB6A-4ABD-A7E7-6EC7A1B097ED}" type="pres">
      <dgm:prSet presAssocID="{37050718-3C44-4DAD-B717-F8888BDFF373}" presName="Name9" presStyleLbl="parChTrans1D2" presStyleIdx="10" presStyleCnt="11"/>
      <dgm:spPr/>
      <dgm:t>
        <a:bodyPr/>
        <a:lstStyle/>
        <a:p>
          <a:endParaRPr lang="en-US"/>
        </a:p>
      </dgm:t>
    </dgm:pt>
    <dgm:pt modelId="{3D9DA183-8E37-466A-9829-3DCB34E0BCBC}" type="pres">
      <dgm:prSet presAssocID="{37050718-3C44-4DAD-B717-F8888BDFF373}" presName="connTx" presStyleLbl="parChTrans1D2" presStyleIdx="10" presStyleCnt="11"/>
      <dgm:spPr/>
      <dgm:t>
        <a:bodyPr/>
        <a:lstStyle/>
        <a:p>
          <a:endParaRPr lang="en-US"/>
        </a:p>
      </dgm:t>
    </dgm:pt>
    <dgm:pt modelId="{5A52D3F0-BE37-4AD6-9804-1C58AEFE82C5}" type="pres">
      <dgm:prSet presAssocID="{1B7A978E-D98D-42E1-BB4F-07224D69CBAD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4D016E-FE9F-46B4-B093-ABD2C832F8F1}" type="presOf" srcId="{F304F0A3-EE1B-4C1D-8926-8EA17D8481F1}" destId="{E1AB3433-1B77-498C-B446-031FA46035EB}" srcOrd="0" destOrd="0" presId="urn:microsoft.com/office/officeart/2005/8/layout/radial1"/>
    <dgm:cxn modelId="{0E8CE09F-26B5-4C52-8C43-52838558C748}" srcId="{CE5DCE45-498E-40A0-AA22-7025F1F54B73}" destId="{113806CE-E621-4888-A2CA-5CAD045B14A1}" srcOrd="4" destOrd="0" parTransId="{0645F949-38CD-4A34-BA1B-8499ECACF36C}" sibTransId="{7EFE9CB4-BC9B-4BF6-A03A-6F589A590793}"/>
    <dgm:cxn modelId="{2F4E1EC9-0930-4BE2-8A1F-A2A5188F97EF}" type="presOf" srcId="{F304F0A3-EE1B-4C1D-8926-8EA17D8481F1}" destId="{E7644BE4-1B23-4818-AE55-CB8F3B373CF8}" srcOrd="1" destOrd="0" presId="urn:microsoft.com/office/officeart/2005/8/layout/radial1"/>
    <dgm:cxn modelId="{41728087-83DD-498E-97C1-4FA93ECD81DF}" srcId="{CE5DCE45-498E-40A0-AA22-7025F1F54B73}" destId="{4BCA013E-B686-4D06-81E1-55FA5F8EB6AE}" srcOrd="2" destOrd="0" parTransId="{B706FC50-B17A-40F5-8D0C-19A4283B89E5}" sibTransId="{626272C3-A0AA-4C47-9E6A-AAFA03105C4B}"/>
    <dgm:cxn modelId="{432B08BC-BA2B-4059-89E5-EFE2CFD45E0F}" type="presOf" srcId="{E97E7E97-7111-436C-91E6-10174EAA52E8}" destId="{FDA263BD-2264-47C8-868F-5C4DCF910D98}" srcOrd="0" destOrd="0" presId="urn:microsoft.com/office/officeart/2005/8/layout/radial1"/>
    <dgm:cxn modelId="{09A4F614-B8C3-49CA-AAA4-E2BA7CCE0CC0}" type="presOf" srcId="{EB7D9F5F-D7BB-48A0-92DB-9AECB2BE9C46}" destId="{186E7974-A61B-4AE4-BD4D-A06EC792E10C}" srcOrd="1" destOrd="0" presId="urn:microsoft.com/office/officeart/2005/8/layout/radial1"/>
    <dgm:cxn modelId="{DCAF626D-9951-4431-B9E3-80D11C055385}" type="presOf" srcId="{0DDDBB55-09E5-404D-89E1-253C78FB17B6}" destId="{00D4871E-5728-4275-93C4-AF7B990E9D0F}" srcOrd="0" destOrd="0" presId="urn:microsoft.com/office/officeart/2005/8/layout/radial1"/>
    <dgm:cxn modelId="{C4AFC120-E5AE-4B13-A823-4BB1E09ECF1D}" srcId="{CE5DCE45-498E-40A0-AA22-7025F1F54B73}" destId="{25BBB582-4E36-46EF-B570-2EF34D5BA23A}" srcOrd="7" destOrd="0" parTransId="{0DDDBB55-09E5-404D-89E1-253C78FB17B6}" sibTransId="{39DD1D0F-BA5B-4935-991C-A5E11A413130}"/>
    <dgm:cxn modelId="{0EF404C0-A75E-4191-84FA-D2D40D105B17}" srcId="{CE5DCE45-498E-40A0-AA22-7025F1F54B73}" destId="{B4C161C2-5505-476A-B4F2-DA2F0C297BC3}" srcOrd="3" destOrd="0" parTransId="{2955D159-2203-4414-9A1B-B058F8CA9B18}" sibTransId="{2D879A50-7BE4-4045-86D1-0DC59F6DB18D}"/>
    <dgm:cxn modelId="{49B82536-42C2-4A00-AC9C-A80B8A50D3EE}" type="presOf" srcId="{44F39271-74D7-45E7-8BD5-968D7C895495}" destId="{DDAB2D59-BFBD-4C68-A487-6E0E734B8E76}" srcOrd="0" destOrd="0" presId="urn:microsoft.com/office/officeart/2005/8/layout/radial1"/>
    <dgm:cxn modelId="{C5A3F202-D913-4934-9B35-EFC71E32D2D8}" type="presOf" srcId="{25BBB582-4E36-46EF-B570-2EF34D5BA23A}" destId="{016ED6B9-6085-4B34-9782-71F99D657FF8}" srcOrd="0" destOrd="0" presId="urn:microsoft.com/office/officeart/2005/8/layout/radial1"/>
    <dgm:cxn modelId="{307F4769-2FBE-41EC-8DCE-0FDBD751E880}" type="presOf" srcId="{AEC749BA-D4A3-4B62-8B5F-FCCFE09B699F}" destId="{D375AA79-4A09-4B2E-9B89-1EAA83DF3AD9}" srcOrd="0" destOrd="0" presId="urn:microsoft.com/office/officeart/2005/8/layout/radial1"/>
    <dgm:cxn modelId="{5C6A2CEB-06A0-46A9-967E-E21CFB0A29CF}" type="presOf" srcId="{B4C161C2-5505-476A-B4F2-DA2F0C297BC3}" destId="{8DB47D28-1E83-4A70-BEC0-59F57B911451}" srcOrd="0" destOrd="0" presId="urn:microsoft.com/office/officeart/2005/8/layout/radial1"/>
    <dgm:cxn modelId="{121717F1-5B8E-4D54-95DE-119446CF4B9C}" srcId="{CE5DCE45-498E-40A0-AA22-7025F1F54B73}" destId="{3B746A8D-6ADC-4625-9FFA-068C4C396044}" srcOrd="9" destOrd="0" parTransId="{4974DB03-295B-4058-A383-A8AB5E77B419}" sibTransId="{57F7C9FE-2F22-4D33-A273-EFE41674E596}"/>
    <dgm:cxn modelId="{485E4802-6779-4CDD-8B90-FD10E1251972}" srcId="{CE5DCE45-498E-40A0-AA22-7025F1F54B73}" destId="{AEC749BA-D4A3-4B62-8B5F-FCCFE09B699F}" srcOrd="8" destOrd="0" parTransId="{E97E7E97-7111-436C-91E6-10174EAA52E8}" sibTransId="{C8B15633-F1D3-46E7-9C74-F019AA57E08E}"/>
    <dgm:cxn modelId="{A8880AD8-A144-4129-A143-D2AB9A06B8A8}" type="presOf" srcId="{37050718-3C44-4DAD-B717-F8888BDFF373}" destId="{3D9DA183-8E37-466A-9829-3DCB34E0BCBC}" srcOrd="1" destOrd="0" presId="urn:microsoft.com/office/officeart/2005/8/layout/radial1"/>
    <dgm:cxn modelId="{4443CB77-723B-41EE-B4FB-04BD14A66449}" type="presOf" srcId="{4974DB03-295B-4058-A383-A8AB5E77B419}" destId="{5F72C735-EA74-4445-A192-2471ACA45268}" srcOrd="1" destOrd="0" presId="urn:microsoft.com/office/officeart/2005/8/layout/radial1"/>
    <dgm:cxn modelId="{3A56C46F-1470-4452-B85E-8451966C521C}" type="presOf" srcId="{E97E7E97-7111-436C-91E6-10174EAA52E8}" destId="{41952B77-960D-4887-9F0A-04A6CE41F161}" srcOrd="1" destOrd="0" presId="urn:microsoft.com/office/officeart/2005/8/layout/radial1"/>
    <dgm:cxn modelId="{D15D819C-AEDA-484E-8329-64C5E45391A4}" type="presOf" srcId="{EB7D9F5F-D7BB-48A0-92DB-9AECB2BE9C46}" destId="{0E707521-64A2-40E8-808A-67DC0F4F35A9}" srcOrd="0" destOrd="0" presId="urn:microsoft.com/office/officeart/2005/8/layout/radial1"/>
    <dgm:cxn modelId="{A895D459-8B5B-40C6-9F7B-E658B5E451CF}" type="presOf" srcId="{2955D159-2203-4414-9A1B-B058F8CA9B18}" destId="{785EFEA1-10F8-4A5D-A46F-03892FDE31E4}" srcOrd="0" destOrd="0" presId="urn:microsoft.com/office/officeart/2005/8/layout/radial1"/>
    <dgm:cxn modelId="{1BE016F6-5771-41EB-8623-012263C32741}" type="presOf" srcId="{13741E75-A90D-44C6-B61C-0A28D0E5B185}" destId="{2C49E38F-8063-4E8E-AE7B-484622F1B79D}" srcOrd="0" destOrd="0" presId="urn:microsoft.com/office/officeart/2005/8/layout/radial1"/>
    <dgm:cxn modelId="{CFB0C433-BB84-496A-A2CF-9E74C8244D25}" type="presOf" srcId="{B706FC50-B17A-40F5-8D0C-19A4283B89E5}" destId="{9AF9F279-0CF6-43EC-B73C-060277341834}" srcOrd="1" destOrd="0" presId="urn:microsoft.com/office/officeart/2005/8/layout/radial1"/>
    <dgm:cxn modelId="{B65AE0AA-D8C2-4F49-A6C3-6D11833BF722}" type="presOf" srcId="{4BCA013E-B686-4D06-81E1-55FA5F8EB6AE}" destId="{D0B4456E-11DE-4C65-8E2E-1FB7B7D13AD0}" srcOrd="0" destOrd="0" presId="urn:microsoft.com/office/officeart/2005/8/layout/radial1"/>
    <dgm:cxn modelId="{A319F28D-E408-4F85-AD29-A53A4DE9EF9D}" type="presOf" srcId="{0645F949-38CD-4A34-BA1B-8499ECACF36C}" destId="{663173BF-34DD-4586-B881-74F614AC87EA}" srcOrd="0" destOrd="0" presId="urn:microsoft.com/office/officeart/2005/8/layout/radial1"/>
    <dgm:cxn modelId="{ADAE1C72-CBBD-4005-9D2C-47ADCCF37CCB}" type="presOf" srcId="{83E214C1-F64D-495E-9C9E-18311487888D}" destId="{99A70C2B-E3CC-4132-8057-8EFC565998C8}" srcOrd="1" destOrd="0" presId="urn:microsoft.com/office/officeart/2005/8/layout/radial1"/>
    <dgm:cxn modelId="{57F07EE3-8E9B-44C0-93DD-BA778A58F392}" type="presOf" srcId="{4974DB03-295B-4058-A383-A8AB5E77B419}" destId="{ECA70003-0C8E-4284-9D7F-56245315CB50}" srcOrd="0" destOrd="0" presId="urn:microsoft.com/office/officeart/2005/8/layout/radial1"/>
    <dgm:cxn modelId="{E8F50AE0-7B63-427C-B799-FCA26FBEB1D6}" srcId="{CE5DCE45-498E-40A0-AA22-7025F1F54B73}" destId="{13741E75-A90D-44C6-B61C-0A28D0E5B185}" srcOrd="0" destOrd="0" parTransId="{83E214C1-F64D-495E-9C9E-18311487888D}" sibTransId="{6034C13C-7A40-4249-857D-2677970D0C9C}"/>
    <dgm:cxn modelId="{748893B4-8B52-49B6-AA81-3A9B8E5569E3}" type="presOf" srcId="{004F3359-09C9-45DB-AD33-3DEACA352CCE}" destId="{1D2FA217-EDB2-4E0A-9E76-EA095CD2703B}" srcOrd="0" destOrd="0" presId="urn:microsoft.com/office/officeart/2005/8/layout/radial1"/>
    <dgm:cxn modelId="{C87999C0-3C97-41A8-8CBE-8E93429C4E34}" type="presOf" srcId="{3B746A8D-6ADC-4625-9FFA-068C4C396044}" destId="{0453FA2E-57BD-4249-A50E-A5C6B2B72CE7}" srcOrd="0" destOrd="0" presId="urn:microsoft.com/office/officeart/2005/8/layout/radial1"/>
    <dgm:cxn modelId="{2611CA6E-56DA-40BB-AE01-F9752D25F106}" srcId="{004F3359-09C9-45DB-AD33-3DEACA352CCE}" destId="{CE5DCE45-498E-40A0-AA22-7025F1F54B73}" srcOrd="0" destOrd="0" parTransId="{26D36CDC-0780-492B-8DEC-555C96BDE612}" sibTransId="{AC138D73-4C61-41D6-9645-404592C6627F}"/>
    <dgm:cxn modelId="{D3BFE2A8-2F84-4C17-A031-05F0BF31C075}" type="presOf" srcId="{44F39271-74D7-45E7-8BD5-968D7C895495}" destId="{3F8C32D8-4476-46F0-951F-5C5AF31A6338}" srcOrd="1" destOrd="0" presId="urn:microsoft.com/office/officeart/2005/8/layout/radial1"/>
    <dgm:cxn modelId="{37E4B9E7-5326-4E47-A027-69333F3DCE0C}" type="presOf" srcId="{CE5DCE45-498E-40A0-AA22-7025F1F54B73}" destId="{C2CD4D5F-202E-4988-BECC-5B65F8733B20}" srcOrd="0" destOrd="0" presId="urn:microsoft.com/office/officeart/2005/8/layout/radial1"/>
    <dgm:cxn modelId="{1A0086C3-CDA7-493A-817E-E5368B4DE94F}" type="presOf" srcId="{83E214C1-F64D-495E-9C9E-18311487888D}" destId="{20C9D464-4981-4361-9D10-958729E227D1}" srcOrd="0" destOrd="0" presId="urn:microsoft.com/office/officeart/2005/8/layout/radial1"/>
    <dgm:cxn modelId="{32785301-AD41-4566-9660-70AD145408B8}" srcId="{CE5DCE45-498E-40A0-AA22-7025F1F54B73}" destId="{21832ACE-0E7E-42EB-A1ED-C8ADFE4AFD19}" srcOrd="1" destOrd="0" parTransId="{F304F0A3-EE1B-4C1D-8926-8EA17D8481F1}" sibTransId="{E91DD685-9517-4A99-9167-84D33708A16D}"/>
    <dgm:cxn modelId="{1509DC67-D4C5-41E3-92F2-7A4ADD399FA6}" type="presOf" srcId="{2955D159-2203-4414-9A1B-B058F8CA9B18}" destId="{449F274D-2657-4949-A965-96489DBFF8A2}" srcOrd="1" destOrd="0" presId="urn:microsoft.com/office/officeart/2005/8/layout/radial1"/>
    <dgm:cxn modelId="{3C328565-BF0A-4DBF-AFC6-F7AAF6A91F79}" type="presOf" srcId="{21832ACE-0E7E-42EB-A1ED-C8ADFE4AFD19}" destId="{7146D496-F07F-4CAF-8CFD-9D938A697F32}" srcOrd="0" destOrd="0" presId="urn:microsoft.com/office/officeart/2005/8/layout/radial1"/>
    <dgm:cxn modelId="{D58267FB-B365-4697-8011-11149882C979}" type="presOf" srcId="{1B7A978E-D98D-42E1-BB4F-07224D69CBAD}" destId="{5A52D3F0-BE37-4AD6-9804-1C58AEFE82C5}" srcOrd="0" destOrd="0" presId="urn:microsoft.com/office/officeart/2005/8/layout/radial1"/>
    <dgm:cxn modelId="{822850E4-A3CC-4520-8335-13C09875F656}" type="presOf" srcId="{B706FC50-B17A-40F5-8D0C-19A4283B89E5}" destId="{74A86BD2-22A4-4161-94CA-EFCD0DA414DA}" srcOrd="0" destOrd="0" presId="urn:microsoft.com/office/officeart/2005/8/layout/radial1"/>
    <dgm:cxn modelId="{1F48AFD2-C81B-40EB-BD84-6C620E2080B8}" type="presOf" srcId="{2D21BC15-E350-445A-BCB9-F442664347FF}" destId="{C731D690-456A-406D-9603-3138DBFA993B}" srcOrd="0" destOrd="0" presId="urn:microsoft.com/office/officeart/2005/8/layout/radial1"/>
    <dgm:cxn modelId="{A17067A4-B76D-4502-9EB3-C0D7EA2AF3D2}" srcId="{CE5DCE45-498E-40A0-AA22-7025F1F54B73}" destId="{2D21BC15-E350-445A-BCB9-F442664347FF}" srcOrd="6" destOrd="0" parTransId="{44F39271-74D7-45E7-8BD5-968D7C895495}" sibTransId="{1C4260D2-43BF-4599-9AA3-BDBD05EEF54D}"/>
    <dgm:cxn modelId="{30BABF50-6F81-468F-8452-C085EF62956A}" type="presOf" srcId="{0DDDBB55-09E5-404D-89E1-253C78FB17B6}" destId="{B7C240DA-98D3-4AD4-81B4-517D2190447E}" srcOrd="1" destOrd="0" presId="urn:microsoft.com/office/officeart/2005/8/layout/radial1"/>
    <dgm:cxn modelId="{53839822-708D-4290-8F69-68EA5A02578F}" type="presOf" srcId="{9A4D5E10-D1EB-413A-B1D4-225A0922A7AD}" destId="{D37F0650-541F-4850-9AEE-8440C400D864}" srcOrd="0" destOrd="0" presId="urn:microsoft.com/office/officeart/2005/8/layout/radial1"/>
    <dgm:cxn modelId="{AB75EA39-989C-4698-98B6-01A929B05BAC}" srcId="{CE5DCE45-498E-40A0-AA22-7025F1F54B73}" destId="{1B7A978E-D98D-42E1-BB4F-07224D69CBAD}" srcOrd="10" destOrd="0" parTransId="{37050718-3C44-4DAD-B717-F8888BDFF373}" sibTransId="{04F9C2DE-AEBA-40C9-8DF4-18B580946949}"/>
    <dgm:cxn modelId="{D47F7D9D-72C2-460A-A041-EA4D85113327}" type="presOf" srcId="{0645F949-38CD-4A34-BA1B-8499ECACF36C}" destId="{07387FB0-05C8-48AD-8D81-E2CB03C6DD76}" srcOrd="1" destOrd="0" presId="urn:microsoft.com/office/officeart/2005/8/layout/radial1"/>
    <dgm:cxn modelId="{D26DDBBD-ADF4-4BEA-A59C-5A477770CA03}" type="presOf" srcId="{113806CE-E621-4888-A2CA-5CAD045B14A1}" destId="{8AAF829A-661E-4A56-8572-0DF81E2561D3}" srcOrd="0" destOrd="0" presId="urn:microsoft.com/office/officeart/2005/8/layout/radial1"/>
    <dgm:cxn modelId="{27B20447-EFDB-455E-BEDB-4D92FB418D4D}" srcId="{CE5DCE45-498E-40A0-AA22-7025F1F54B73}" destId="{9A4D5E10-D1EB-413A-B1D4-225A0922A7AD}" srcOrd="5" destOrd="0" parTransId="{EB7D9F5F-D7BB-48A0-92DB-9AECB2BE9C46}" sibTransId="{4EE478D8-5226-4DC9-94D9-E681FF570695}"/>
    <dgm:cxn modelId="{F9913688-A7F4-4A2C-A0DF-B69DE86DEC05}" type="presOf" srcId="{37050718-3C44-4DAD-B717-F8888BDFF373}" destId="{1C583C1F-FB6A-4ABD-A7E7-6EC7A1B097ED}" srcOrd="0" destOrd="0" presId="urn:microsoft.com/office/officeart/2005/8/layout/radial1"/>
    <dgm:cxn modelId="{C766FAC3-52D1-494E-8EF9-6319B6B774D9}" type="presParOf" srcId="{1D2FA217-EDB2-4E0A-9E76-EA095CD2703B}" destId="{C2CD4D5F-202E-4988-BECC-5B65F8733B20}" srcOrd="0" destOrd="0" presId="urn:microsoft.com/office/officeart/2005/8/layout/radial1"/>
    <dgm:cxn modelId="{6E19175B-A22D-4A94-A41C-DC500B69B939}" type="presParOf" srcId="{1D2FA217-EDB2-4E0A-9E76-EA095CD2703B}" destId="{20C9D464-4981-4361-9D10-958729E227D1}" srcOrd="1" destOrd="0" presId="urn:microsoft.com/office/officeart/2005/8/layout/radial1"/>
    <dgm:cxn modelId="{30BEA4C6-98CA-44B0-8B70-CF346D14537A}" type="presParOf" srcId="{20C9D464-4981-4361-9D10-958729E227D1}" destId="{99A70C2B-E3CC-4132-8057-8EFC565998C8}" srcOrd="0" destOrd="0" presId="urn:microsoft.com/office/officeart/2005/8/layout/radial1"/>
    <dgm:cxn modelId="{2DED1C04-14C2-4853-8210-576133CF4E5C}" type="presParOf" srcId="{1D2FA217-EDB2-4E0A-9E76-EA095CD2703B}" destId="{2C49E38F-8063-4E8E-AE7B-484622F1B79D}" srcOrd="2" destOrd="0" presId="urn:microsoft.com/office/officeart/2005/8/layout/radial1"/>
    <dgm:cxn modelId="{786AB9AC-988E-41BE-B029-D29B9DC2DD19}" type="presParOf" srcId="{1D2FA217-EDB2-4E0A-9E76-EA095CD2703B}" destId="{E1AB3433-1B77-498C-B446-031FA46035EB}" srcOrd="3" destOrd="0" presId="urn:microsoft.com/office/officeart/2005/8/layout/radial1"/>
    <dgm:cxn modelId="{0C997CB8-0D7B-421F-8367-0E29F8226422}" type="presParOf" srcId="{E1AB3433-1B77-498C-B446-031FA46035EB}" destId="{E7644BE4-1B23-4818-AE55-CB8F3B373CF8}" srcOrd="0" destOrd="0" presId="urn:microsoft.com/office/officeart/2005/8/layout/radial1"/>
    <dgm:cxn modelId="{4E51C842-4476-44DD-A7BE-184FF0AB87EC}" type="presParOf" srcId="{1D2FA217-EDB2-4E0A-9E76-EA095CD2703B}" destId="{7146D496-F07F-4CAF-8CFD-9D938A697F32}" srcOrd="4" destOrd="0" presId="urn:microsoft.com/office/officeart/2005/8/layout/radial1"/>
    <dgm:cxn modelId="{B90E804B-6C0F-4293-82B8-C52E143E3E74}" type="presParOf" srcId="{1D2FA217-EDB2-4E0A-9E76-EA095CD2703B}" destId="{74A86BD2-22A4-4161-94CA-EFCD0DA414DA}" srcOrd="5" destOrd="0" presId="urn:microsoft.com/office/officeart/2005/8/layout/radial1"/>
    <dgm:cxn modelId="{17FD35D8-A708-4A7E-B51D-E6704659D35D}" type="presParOf" srcId="{74A86BD2-22A4-4161-94CA-EFCD0DA414DA}" destId="{9AF9F279-0CF6-43EC-B73C-060277341834}" srcOrd="0" destOrd="0" presId="urn:microsoft.com/office/officeart/2005/8/layout/radial1"/>
    <dgm:cxn modelId="{D4747F43-8262-48FE-9538-36E2DE782047}" type="presParOf" srcId="{1D2FA217-EDB2-4E0A-9E76-EA095CD2703B}" destId="{D0B4456E-11DE-4C65-8E2E-1FB7B7D13AD0}" srcOrd="6" destOrd="0" presId="urn:microsoft.com/office/officeart/2005/8/layout/radial1"/>
    <dgm:cxn modelId="{5F4D0554-A56D-45A2-9A2D-BAA17EEE3095}" type="presParOf" srcId="{1D2FA217-EDB2-4E0A-9E76-EA095CD2703B}" destId="{785EFEA1-10F8-4A5D-A46F-03892FDE31E4}" srcOrd="7" destOrd="0" presId="urn:microsoft.com/office/officeart/2005/8/layout/radial1"/>
    <dgm:cxn modelId="{27987596-31A2-48C7-8457-40B481EFB158}" type="presParOf" srcId="{785EFEA1-10F8-4A5D-A46F-03892FDE31E4}" destId="{449F274D-2657-4949-A965-96489DBFF8A2}" srcOrd="0" destOrd="0" presId="urn:microsoft.com/office/officeart/2005/8/layout/radial1"/>
    <dgm:cxn modelId="{577B6270-D08E-4EA6-9A23-8A01E69203CF}" type="presParOf" srcId="{1D2FA217-EDB2-4E0A-9E76-EA095CD2703B}" destId="{8DB47D28-1E83-4A70-BEC0-59F57B911451}" srcOrd="8" destOrd="0" presId="urn:microsoft.com/office/officeart/2005/8/layout/radial1"/>
    <dgm:cxn modelId="{A6EE5A48-A1A7-40A5-84D6-3550ED742200}" type="presParOf" srcId="{1D2FA217-EDB2-4E0A-9E76-EA095CD2703B}" destId="{663173BF-34DD-4586-B881-74F614AC87EA}" srcOrd="9" destOrd="0" presId="urn:microsoft.com/office/officeart/2005/8/layout/radial1"/>
    <dgm:cxn modelId="{162E2070-9B4C-44E6-BD95-F24A3550458A}" type="presParOf" srcId="{663173BF-34DD-4586-B881-74F614AC87EA}" destId="{07387FB0-05C8-48AD-8D81-E2CB03C6DD76}" srcOrd="0" destOrd="0" presId="urn:microsoft.com/office/officeart/2005/8/layout/radial1"/>
    <dgm:cxn modelId="{E233CEA3-2EAF-4231-BC57-3A21FE785541}" type="presParOf" srcId="{1D2FA217-EDB2-4E0A-9E76-EA095CD2703B}" destId="{8AAF829A-661E-4A56-8572-0DF81E2561D3}" srcOrd="10" destOrd="0" presId="urn:microsoft.com/office/officeart/2005/8/layout/radial1"/>
    <dgm:cxn modelId="{FF07B429-0984-4FF0-8218-20C8FEC2DE82}" type="presParOf" srcId="{1D2FA217-EDB2-4E0A-9E76-EA095CD2703B}" destId="{0E707521-64A2-40E8-808A-67DC0F4F35A9}" srcOrd="11" destOrd="0" presId="urn:microsoft.com/office/officeart/2005/8/layout/radial1"/>
    <dgm:cxn modelId="{B128D111-F02E-470D-ADE0-C4E3154CB3EE}" type="presParOf" srcId="{0E707521-64A2-40E8-808A-67DC0F4F35A9}" destId="{186E7974-A61B-4AE4-BD4D-A06EC792E10C}" srcOrd="0" destOrd="0" presId="urn:microsoft.com/office/officeart/2005/8/layout/radial1"/>
    <dgm:cxn modelId="{219DF299-FD30-4402-A9F6-43EF925F837D}" type="presParOf" srcId="{1D2FA217-EDB2-4E0A-9E76-EA095CD2703B}" destId="{D37F0650-541F-4850-9AEE-8440C400D864}" srcOrd="12" destOrd="0" presId="urn:microsoft.com/office/officeart/2005/8/layout/radial1"/>
    <dgm:cxn modelId="{C42664F5-E1FD-479F-AA59-F025004B6D43}" type="presParOf" srcId="{1D2FA217-EDB2-4E0A-9E76-EA095CD2703B}" destId="{DDAB2D59-BFBD-4C68-A487-6E0E734B8E76}" srcOrd="13" destOrd="0" presId="urn:microsoft.com/office/officeart/2005/8/layout/radial1"/>
    <dgm:cxn modelId="{B4F22E69-667D-402B-965C-443938140706}" type="presParOf" srcId="{DDAB2D59-BFBD-4C68-A487-6E0E734B8E76}" destId="{3F8C32D8-4476-46F0-951F-5C5AF31A6338}" srcOrd="0" destOrd="0" presId="urn:microsoft.com/office/officeart/2005/8/layout/radial1"/>
    <dgm:cxn modelId="{CFB0F3B4-E2AC-4987-9713-75CDCA2FED8D}" type="presParOf" srcId="{1D2FA217-EDB2-4E0A-9E76-EA095CD2703B}" destId="{C731D690-456A-406D-9603-3138DBFA993B}" srcOrd="14" destOrd="0" presId="urn:microsoft.com/office/officeart/2005/8/layout/radial1"/>
    <dgm:cxn modelId="{DCB6F3C2-A1F7-4B54-BEDF-3DCF80FE3631}" type="presParOf" srcId="{1D2FA217-EDB2-4E0A-9E76-EA095CD2703B}" destId="{00D4871E-5728-4275-93C4-AF7B990E9D0F}" srcOrd="15" destOrd="0" presId="urn:microsoft.com/office/officeart/2005/8/layout/radial1"/>
    <dgm:cxn modelId="{29614FA5-A5B0-43B0-8903-4782EC8AB00C}" type="presParOf" srcId="{00D4871E-5728-4275-93C4-AF7B990E9D0F}" destId="{B7C240DA-98D3-4AD4-81B4-517D2190447E}" srcOrd="0" destOrd="0" presId="urn:microsoft.com/office/officeart/2005/8/layout/radial1"/>
    <dgm:cxn modelId="{84B364D7-CF76-4DC2-A60A-72874B013F35}" type="presParOf" srcId="{1D2FA217-EDB2-4E0A-9E76-EA095CD2703B}" destId="{016ED6B9-6085-4B34-9782-71F99D657FF8}" srcOrd="16" destOrd="0" presId="urn:microsoft.com/office/officeart/2005/8/layout/radial1"/>
    <dgm:cxn modelId="{FF643E06-8AF5-406E-B0C3-E66DA29BFA55}" type="presParOf" srcId="{1D2FA217-EDB2-4E0A-9E76-EA095CD2703B}" destId="{FDA263BD-2264-47C8-868F-5C4DCF910D98}" srcOrd="17" destOrd="0" presId="urn:microsoft.com/office/officeart/2005/8/layout/radial1"/>
    <dgm:cxn modelId="{46A52BC7-BB06-4F33-BE38-BD9BBC5633FD}" type="presParOf" srcId="{FDA263BD-2264-47C8-868F-5C4DCF910D98}" destId="{41952B77-960D-4887-9F0A-04A6CE41F161}" srcOrd="0" destOrd="0" presId="urn:microsoft.com/office/officeart/2005/8/layout/radial1"/>
    <dgm:cxn modelId="{52CFBF86-7D4D-4AFE-AA12-2F4B8E378331}" type="presParOf" srcId="{1D2FA217-EDB2-4E0A-9E76-EA095CD2703B}" destId="{D375AA79-4A09-4B2E-9B89-1EAA83DF3AD9}" srcOrd="18" destOrd="0" presId="urn:microsoft.com/office/officeart/2005/8/layout/radial1"/>
    <dgm:cxn modelId="{A9F0C37E-B160-4EE1-9A6E-60F78D5AF47D}" type="presParOf" srcId="{1D2FA217-EDB2-4E0A-9E76-EA095CD2703B}" destId="{ECA70003-0C8E-4284-9D7F-56245315CB50}" srcOrd="19" destOrd="0" presId="urn:microsoft.com/office/officeart/2005/8/layout/radial1"/>
    <dgm:cxn modelId="{578A7D53-E8C4-4F21-9D65-B03C959B80E9}" type="presParOf" srcId="{ECA70003-0C8E-4284-9D7F-56245315CB50}" destId="{5F72C735-EA74-4445-A192-2471ACA45268}" srcOrd="0" destOrd="0" presId="urn:microsoft.com/office/officeart/2005/8/layout/radial1"/>
    <dgm:cxn modelId="{D0E51CE3-9ADC-4EFE-B319-37F6EE6037B0}" type="presParOf" srcId="{1D2FA217-EDB2-4E0A-9E76-EA095CD2703B}" destId="{0453FA2E-57BD-4249-A50E-A5C6B2B72CE7}" srcOrd="20" destOrd="0" presId="urn:microsoft.com/office/officeart/2005/8/layout/radial1"/>
    <dgm:cxn modelId="{6B880EEA-BC59-4B84-A20E-D0A6FF24EA19}" type="presParOf" srcId="{1D2FA217-EDB2-4E0A-9E76-EA095CD2703B}" destId="{1C583C1F-FB6A-4ABD-A7E7-6EC7A1B097ED}" srcOrd="21" destOrd="0" presId="urn:microsoft.com/office/officeart/2005/8/layout/radial1"/>
    <dgm:cxn modelId="{89A89EC2-173F-466D-BFE7-00D239BD9584}" type="presParOf" srcId="{1C583C1F-FB6A-4ABD-A7E7-6EC7A1B097ED}" destId="{3D9DA183-8E37-466A-9829-3DCB34E0BCBC}" srcOrd="0" destOrd="0" presId="urn:microsoft.com/office/officeart/2005/8/layout/radial1"/>
    <dgm:cxn modelId="{B99D6CB2-7CB1-401B-9070-2F015AA7FD09}" type="presParOf" srcId="{1D2FA217-EDB2-4E0A-9E76-EA095CD2703B}" destId="{5A52D3F0-BE37-4AD6-9804-1C58AEFE82C5}" srcOrd="2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E1407-21B9-4A86-84CB-C8AB7E056DFD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83D48-9312-4164-9D51-4AB142649B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64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83D48-9312-4164-9D51-4AB142649BF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8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C6B6-571C-4315-886E-56324F62E4A3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4433-39FE-4168-A338-311D13206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C6B6-571C-4315-886E-56324F62E4A3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4433-39FE-4168-A338-311D13206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C6B6-571C-4315-886E-56324F62E4A3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4433-39FE-4168-A338-311D13206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C6B6-571C-4315-886E-56324F62E4A3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4433-39FE-4168-A338-311D13206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C6B6-571C-4315-886E-56324F62E4A3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4433-39FE-4168-A338-311D13206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C6B6-571C-4315-886E-56324F62E4A3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4433-39FE-4168-A338-311D13206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C6B6-571C-4315-886E-56324F62E4A3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4433-39FE-4168-A338-311D13206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C6B6-571C-4315-886E-56324F62E4A3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4433-39FE-4168-A338-311D13206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C6B6-571C-4315-886E-56324F62E4A3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4433-39FE-4168-A338-311D13206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C6B6-571C-4315-886E-56324F62E4A3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4433-39FE-4168-A338-311D13206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C6B6-571C-4315-886E-56324F62E4A3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4433-39FE-4168-A338-311D13206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8C6B6-571C-4315-886E-56324F62E4A3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94433-39FE-4168-A338-311D13206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18" Type="http://schemas.openxmlformats.org/officeDocument/2006/relationships/diagramLayout" Target="../diagrams/layout5.xml"/><Relationship Id="rId3" Type="http://schemas.openxmlformats.org/officeDocument/2006/relationships/diagramLayout" Target="../diagrams/layout2.xml"/><Relationship Id="rId21" Type="http://schemas.microsoft.com/office/2007/relationships/diagramDrawing" Target="../diagrams/drawing5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17" Type="http://schemas.openxmlformats.org/officeDocument/2006/relationships/diagramData" Target="../diagrams/data5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20" Type="http://schemas.openxmlformats.org/officeDocument/2006/relationships/diagramColors" Target="../diagrams/colors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19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>
            <a:noAutofit/>
          </a:bodyPr>
          <a:lstStyle/>
          <a:p>
            <a:r>
              <a:rPr lang="en-US" dirty="0" smtClean="0"/>
              <a:t>CPSA</a:t>
            </a:r>
            <a:br>
              <a:rPr lang="en-US" dirty="0" smtClean="0"/>
            </a:br>
            <a:r>
              <a:rPr lang="en-US" dirty="0" smtClean="0"/>
              <a:t>4 Corners Initiative</a:t>
            </a:r>
            <a:br>
              <a:rPr lang="en-US" dirty="0" smtClean="0"/>
            </a:br>
            <a:r>
              <a:rPr lang="en-US" dirty="0" smtClean="0"/>
              <a:t>2018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49584" t="39043" r="25416" b="18518"/>
          <a:stretch/>
        </p:blipFill>
        <p:spPr>
          <a:xfrm>
            <a:off x="2590800" y="2667000"/>
            <a:ext cx="4114800" cy="3929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1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4481" y="95926"/>
            <a:ext cx="8915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Through</a:t>
            </a:r>
            <a:r>
              <a:rPr lang="en-US" sz="2800" dirty="0" smtClean="0"/>
              <a:t> </a:t>
            </a:r>
            <a:r>
              <a:rPr lang="en-US" sz="3600" dirty="0" smtClean="0"/>
              <a:t>collaborative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scientific</a:t>
            </a:r>
            <a:r>
              <a:rPr lang="en-US" sz="2800" dirty="0" smtClean="0"/>
              <a:t> </a:t>
            </a:r>
            <a:r>
              <a:rPr lang="en-US" sz="3600" dirty="0" smtClean="0"/>
              <a:t>discourse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develop</a:t>
            </a:r>
            <a:r>
              <a:rPr lang="en-US" sz="2800" dirty="0" smtClean="0"/>
              <a:t> </a:t>
            </a:r>
            <a:r>
              <a:rPr lang="en-US" sz="3600" dirty="0" smtClean="0"/>
              <a:t>integrated</a:t>
            </a:r>
            <a:r>
              <a:rPr lang="en-US" sz="2800" dirty="0" smtClean="0"/>
              <a:t> </a:t>
            </a:r>
            <a:r>
              <a:rPr lang="en-US" sz="3600" dirty="0" smtClean="0"/>
              <a:t>processes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to guide development of cutting-edge</a:t>
            </a:r>
            <a:r>
              <a:rPr lang="en-US" sz="2800" dirty="0" smtClean="0"/>
              <a:t> </a:t>
            </a:r>
            <a:r>
              <a:rPr lang="en-US" sz="3600" dirty="0" smtClean="0"/>
              <a:t>technology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and</a:t>
            </a:r>
            <a:r>
              <a:rPr lang="en-US" sz="2800" dirty="0" smtClean="0"/>
              <a:t> </a:t>
            </a:r>
            <a:r>
              <a:rPr lang="en-US" sz="3600" dirty="0" smtClean="0"/>
              <a:t>drive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its translation </a:t>
            </a:r>
            <a:r>
              <a:rPr lang="en-US" sz="3600" dirty="0" smtClean="0"/>
              <a:t>directly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into the clinic or home to </a:t>
            </a:r>
            <a:r>
              <a:rPr lang="en-US" sz="3600" dirty="0"/>
              <a:t>improve personal health and </a:t>
            </a:r>
            <a:r>
              <a:rPr lang="en-US" sz="3600" dirty="0" smtClean="0"/>
              <a:t>wellbeing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49584" t="39043" r="25416" b="18518"/>
          <a:stretch/>
        </p:blipFill>
        <p:spPr>
          <a:xfrm>
            <a:off x="609600" y="2958248"/>
            <a:ext cx="3591097" cy="3429000"/>
          </a:xfrm>
          <a:prstGeom prst="rect">
            <a:avLst/>
          </a:prstGeom>
        </p:spPr>
      </p:pic>
      <p:pic>
        <p:nvPicPr>
          <p:cNvPr id="8" name="Picture 7" descr="4CornersButton-2016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3034448"/>
            <a:ext cx="32766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91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37775" y="3750545"/>
            <a:ext cx="15275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Patients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459745" y="2806418"/>
            <a:ext cx="18836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Physicians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736494" y="4728697"/>
            <a:ext cx="1518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Insurers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268188" y="1862762"/>
            <a:ext cx="22667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Laboratories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590800" y="994514"/>
            <a:ext cx="3642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Pharma/Researchers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3352800" y="5638800"/>
            <a:ext cx="22862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Government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292959" y="-12464"/>
            <a:ext cx="4634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Stakeholders in Healthcare</a:t>
            </a:r>
            <a:endParaRPr lang="en-US" sz="32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533400" y="533400"/>
            <a:ext cx="8153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8394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422210" y="-33997"/>
            <a:ext cx="39785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Evolving Themes/CPSA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775636" y="4952079"/>
            <a:ext cx="4022896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 smtClean="0"/>
              <a:t>Patient Empowerment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5757" y="2667000"/>
            <a:ext cx="4282775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 smtClean="0"/>
              <a:t>Preventative Healthcare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29221" y="763621"/>
            <a:ext cx="4012637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 smtClean="0"/>
              <a:t>Personalized Medicine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56274" y="1543863"/>
            <a:ext cx="6338466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Biomarker profiling, advanced diagnostics </a:t>
            </a:r>
          </a:p>
          <a:p>
            <a:pPr algn="ctr"/>
            <a:r>
              <a:rPr lang="en-US" sz="2800" dirty="0" smtClean="0"/>
              <a:t>Development of more effective therapies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2214664" y="3380931"/>
            <a:ext cx="4913525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Longitudinal studies </a:t>
            </a:r>
          </a:p>
          <a:p>
            <a:pPr algn="ctr"/>
            <a:r>
              <a:rPr lang="en-US" sz="2800" dirty="0" smtClean="0"/>
              <a:t>Early detection and intervention</a:t>
            </a:r>
          </a:p>
          <a:p>
            <a:pPr algn="ctr"/>
            <a:r>
              <a:rPr lang="en-US" sz="2800" dirty="0" smtClean="0"/>
              <a:t>Wellness programs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86257" y="5791200"/>
            <a:ext cx="4401654" cy="954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Access to health information</a:t>
            </a:r>
          </a:p>
          <a:p>
            <a:pPr algn="ctr"/>
            <a:r>
              <a:rPr lang="en-US" sz="2800" dirty="0" smtClean="0"/>
              <a:t>Informed choices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533400" y="533400"/>
            <a:ext cx="8153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3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1738" y="919128"/>
            <a:ext cx="849886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Biomarker </a:t>
            </a:r>
            <a:r>
              <a:rPr lang="en-US" sz="2400" b="1" dirty="0" smtClean="0">
                <a:solidFill>
                  <a:srgbClr val="1403ED"/>
                </a:solidFill>
              </a:rPr>
              <a:t>Data</a:t>
            </a:r>
            <a:r>
              <a:rPr lang="en-US" sz="2400" dirty="0" smtClean="0"/>
              <a:t> to Support Early Drug Development (NIH/Public Databases, Company Databases)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Clinical Outcomes and Safety </a:t>
            </a:r>
            <a:r>
              <a:rPr lang="en-US" sz="2400" b="1" dirty="0" smtClean="0">
                <a:solidFill>
                  <a:srgbClr val="1403ED"/>
                </a:solidFill>
              </a:rPr>
              <a:t>Data</a:t>
            </a:r>
            <a:r>
              <a:rPr lang="en-US" sz="2400" dirty="0" smtClean="0">
                <a:solidFill>
                  <a:srgbClr val="1403ED"/>
                </a:solidFill>
              </a:rPr>
              <a:t> (</a:t>
            </a:r>
            <a:r>
              <a:rPr lang="en-US" sz="2400" dirty="0" err="1" smtClean="0"/>
              <a:t>Transcelerate</a:t>
            </a:r>
            <a:r>
              <a:rPr lang="en-US" sz="2400" dirty="0" smtClean="0"/>
              <a:t>/</a:t>
            </a:r>
            <a:r>
              <a:rPr lang="en-US" sz="2400" dirty="0" err="1" smtClean="0"/>
              <a:t>BioCelerate</a:t>
            </a:r>
            <a:r>
              <a:rPr lang="en-US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1403ED"/>
                </a:solidFill>
              </a:rPr>
              <a:t>Data</a:t>
            </a:r>
            <a:r>
              <a:rPr lang="en-US" sz="2400" dirty="0" smtClean="0"/>
              <a:t> to drive Physician Practice Guidelines  (Meta-analyses and Evidence-Based Reviews)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Patient Access to Health </a:t>
            </a:r>
            <a:r>
              <a:rPr lang="en-US" sz="2400" b="1" dirty="0" smtClean="0">
                <a:solidFill>
                  <a:srgbClr val="1403ED"/>
                </a:solidFill>
              </a:rPr>
              <a:t>Data</a:t>
            </a:r>
            <a:r>
              <a:rPr lang="en-US" sz="2400" dirty="0" smtClean="0"/>
              <a:t> (Credible data sources)</a:t>
            </a:r>
            <a:endParaRPr lang="en-US" sz="2400" dirty="0" smtClean="0">
              <a:solidFill>
                <a:srgbClr val="1403ED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1403ED"/>
                </a:solidFill>
              </a:rPr>
              <a:t>Data</a:t>
            </a:r>
            <a:r>
              <a:rPr lang="en-US" sz="2400" dirty="0" smtClean="0"/>
              <a:t> to Support Reimbursement Policies (Meta-analyses and Evidence-Based Reviews)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022" y="5257800"/>
            <a:ext cx="3422155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600" dirty="0" smtClean="0"/>
              <a:t>Data Aggregation</a:t>
            </a:r>
            <a:endParaRPr lang="en-US" sz="3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33400" y="533400"/>
            <a:ext cx="8153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124200" y="-51375"/>
            <a:ext cx="33908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Convergence Point</a:t>
            </a:r>
            <a:endParaRPr lang="en-US" sz="3200" dirty="0"/>
          </a:p>
        </p:txBody>
      </p:sp>
      <p:sp>
        <p:nvSpPr>
          <p:cNvPr id="2" name="Down Arrow 1"/>
          <p:cNvSpPr/>
          <p:nvPr/>
        </p:nvSpPr>
        <p:spPr>
          <a:xfrm>
            <a:off x="4387673" y="3913559"/>
            <a:ext cx="484632" cy="8344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07695" y="6236208"/>
            <a:ext cx="78029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Stakeholder decisions are almost always based on use of aggregated data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44221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71800" y="-51375"/>
            <a:ext cx="30691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Data Aggregation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533400"/>
            <a:ext cx="8153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515195186"/>
              </p:ext>
            </p:extLst>
          </p:nvPr>
        </p:nvGraphicFramePr>
        <p:xfrm>
          <a:off x="1458355" y="1371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591234"/>
            <a:ext cx="701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Population Models aggregate clinical chemistry test results from multiple labs from multiple countries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57810" y="1615619"/>
            <a:ext cx="1905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Different labs use different analyzers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May have different normal ranges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Identical tests in different labs known to give different results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Data formats will differ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781800" y="1592428"/>
            <a:ext cx="1905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Data management groups charged with aggregating need result and normal range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Statisticians need to work with the jumble to normalize and then extract statistical differences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80173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71800" y="-51375"/>
            <a:ext cx="30691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Data Aggregation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533400"/>
            <a:ext cx="8153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544781119"/>
              </p:ext>
            </p:extLst>
          </p:nvPr>
        </p:nvGraphicFramePr>
        <p:xfrm>
          <a:off x="-228600" y="1143000"/>
          <a:ext cx="35052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591234"/>
            <a:ext cx="701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Transcelerate</a:t>
            </a:r>
            <a:r>
              <a:rPr lang="en-US" sz="2000" dirty="0" smtClean="0"/>
              <a:t>* is looking to create ‘data lakes’ with de-identified study data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262810" y="6520934"/>
            <a:ext cx="508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*Pharma </a:t>
            </a:r>
            <a:r>
              <a:rPr lang="en-US" dirty="0"/>
              <a:t>consortia for improved drug </a:t>
            </a:r>
            <a:r>
              <a:rPr lang="en-US" dirty="0" smtClean="0"/>
              <a:t>development</a:t>
            </a:r>
            <a:endParaRPr lang="en-US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841832067"/>
              </p:ext>
            </p:extLst>
          </p:nvPr>
        </p:nvGraphicFramePr>
        <p:xfrm>
          <a:off x="-392596" y="3962400"/>
          <a:ext cx="35052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904451493"/>
              </p:ext>
            </p:extLst>
          </p:nvPr>
        </p:nvGraphicFramePr>
        <p:xfrm>
          <a:off x="5943600" y="1082209"/>
          <a:ext cx="35052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90756392"/>
              </p:ext>
            </p:extLst>
          </p:nvPr>
        </p:nvGraphicFramePr>
        <p:xfrm>
          <a:off x="5638800" y="4114800"/>
          <a:ext cx="35052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8" name="Oval 7"/>
          <p:cNvSpPr/>
          <p:nvPr/>
        </p:nvSpPr>
        <p:spPr>
          <a:xfrm>
            <a:off x="3657600" y="4114800"/>
            <a:ext cx="1828800" cy="1600200"/>
          </a:xfrm>
          <a:prstGeom prst="ellipse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Data Lake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19400" y="1413084"/>
            <a:ext cx="3429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What if they were to try it with PD-L1 data?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At least 4 tests with different antibody detection reagents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Comparative assessments show they are not equal</a:t>
            </a:r>
          </a:p>
          <a:p>
            <a:endParaRPr lang="en-US" dirty="0"/>
          </a:p>
        </p:txBody>
      </p:sp>
      <p:cxnSp>
        <p:nvCxnSpPr>
          <p:cNvPr id="20" name="Curved Connector 19"/>
          <p:cNvCxnSpPr/>
          <p:nvPr/>
        </p:nvCxnSpPr>
        <p:spPr>
          <a:xfrm>
            <a:off x="2438400" y="3429000"/>
            <a:ext cx="1219200" cy="914400"/>
          </a:xfrm>
          <a:prstGeom prst="curvedConnector3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urved Connector 20"/>
          <p:cNvCxnSpPr/>
          <p:nvPr/>
        </p:nvCxnSpPr>
        <p:spPr>
          <a:xfrm rot="10800000">
            <a:off x="5410200" y="5486400"/>
            <a:ext cx="838200" cy="457200"/>
          </a:xfrm>
          <a:prstGeom prst="curvedConnector3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/>
          <p:nvPr/>
        </p:nvCxnSpPr>
        <p:spPr>
          <a:xfrm flipV="1">
            <a:off x="2494722" y="5181600"/>
            <a:ext cx="1219200" cy="762001"/>
          </a:xfrm>
          <a:prstGeom prst="curvedConnector3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/>
          <p:nvPr/>
        </p:nvCxnSpPr>
        <p:spPr>
          <a:xfrm rot="10800000" flipV="1">
            <a:off x="5524500" y="3276600"/>
            <a:ext cx="1409701" cy="1219200"/>
          </a:xfrm>
          <a:prstGeom prst="curvedConnector3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980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8139" y="-26504"/>
            <a:ext cx="84477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How can standardization can be accomplished within Pharma?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362200" y="2667000"/>
            <a:ext cx="4366195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STEP 1: Identify key stakeholders</a:t>
            </a:r>
          </a:p>
        </p:txBody>
      </p:sp>
    </p:spTree>
    <p:extLst>
      <p:ext uri="{BB962C8B-B14F-4D97-AF65-F5344CB8AC3E}">
        <p14:creationId xmlns:p14="http://schemas.microsoft.com/office/powerpoint/2010/main" val="4264131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293106"/>
            <a:ext cx="9119937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STEP 2: Organize </a:t>
            </a:r>
            <a:r>
              <a:rPr lang="en-US" sz="2400" b="1" dirty="0"/>
              <a:t>an independent standardization oversight </a:t>
            </a:r>
            <a:r>
              <a:rPr lang="en-US" sz="2400" b="1" dirty="0" smtClean="0"/>
              <a:t>committee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48139" y="-26504"/>
            <a:ext cx="84477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How can standardization can be accomplished within Pharma?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555072" y="2895600"/>
            <a:ext cx="8009792" cy="3647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US" sz="2100" dirty="0"/>
              <a:t>Define the </a:t>
            </a:r>
            <a:r>
              <a:rPr lang="en-US" sz="2100" dirty="0" err="1"/>
              <a:t>measurand</a:t>
            </a:r>
            <a:endParaRPr lang="en-US" sz="2100" dirty="0"/>
          </a:p>
          <a:p>
            <a:pPr marL="257175" indent="-257175">
              <a:buFont typeface="+mj-lt"/>
              <a:buAutoNum type="arabicPeriod"/>
            </a:pPr>
            <a:r>
              <a:rPr lang="en-US" sz="2100" dirty="0"/>
              <a:t>Define mandatory characteristics of the primary reference material and it’s value assignment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2100" dirty="0"/>
              <a:t>Define analytical performance requirements of the reference method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2100" dirty="0"/>
              <a:t>Agree on the reference method procedure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2100" dirty="0"/>
              <a:t>Identify a network of independent laboratories performing the reference method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2100" dirty="0"/>
              <a:t>Develop a common secondary reference material or human sample panel (value assignments traceable to common to the primary reference material) and reference method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2100" dirty="0"/>
              <a:t>Implement routine survellaince of calibration traceability</a:t>
            </a:r>
          </a:p>
        </p:txBody>
      </p:sp>
      <p:sp>
        <p:nvSpPr>
          <p:cNvPr id="9" name="Down Arrow 8"/>
          <p:cNvSpPr/>
          <p:nvPr/>
        </p:nvSpPr>
        <p:spPr>
          <a:xfrm>
            <a:off x="4381500" y="1997163"/>
            <a:ext cx="381000" cy="7149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98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4988</TotalTime>
  <Words>428</Words>
  <Application>Microsoft Office PowerPoint</Application>
  <PresentationFormat>On-screen Show (4:3)</PresentationFormat>
  <Paragraphs>121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CPSA 4 Corners Initiative 2018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Bristol-Myers Squibb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corner logo?</dc:title>
  <dc:creator>Mark Arnold</dc:creator>
  <cp:lastModifiedBy>Lorin Bachmann</cp:lastModifiedBy>
  <cp:revision>91</cp:revision>
  <cp:lastPrinted>2016-05-09T15:45:47Z</cp:lastPrinted>
  <dcterms:created xsi:type="dcterms:W3CDTF">2015-08-12T15:30:02Z</dcterms:created>
  <dcterms:modified xsi:type="dcterms:W3CDTF">2018-09-20T12:52:24Z</dcterms:modified>
</cp:coreProperties>
</file>