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88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57ca0c09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57ca0c09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657ca0c09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657ca0c09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57ca0c09f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657ca0c09f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657ca0c09f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657ca0c09f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7ca0c09f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7ca0c09f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657ca0c09f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657ca0c09f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Realizing patient-centric sampling in clinical trials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Convincing stakeholders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en">
                <a:solidFill>
                  <a:srgbClr val="000000"/>
                </a:solidFill>
              </a:rPr>
              <a:t>What does PCS do that I can’t do now? What does it enable?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en">
                <a:solidFill>
                  <a:srgbClr val="000000"/>
                </a:solidFill>
              </a:rPr>
              <a:t>Will PCS save money / time in my trials?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en">
                <a:solidFill>
                  <a:srgbClr val="000000"/>
                </a:solidFill>
              </a:rPr>
              <a:t>What is the added risk of PCS?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Convincing stakeholders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en">
                <a:solidFill>
                  <a:srgbClr val="000000"/>
                </a:solidFill>
              </a:rPr>
              <a:t>What does PCS do that I can’t do now? What does it enable?</a:t>
            </a:r>
            <a:endParaRPr>
              <a:solidFill>
                <a:srgbClr val="00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en">
                <a:solidFill>
                  <a:srgbClr val="000000"/>
                </a:solidFill>
              </a:rPr>
              <a:t>Rare diseases, access to remote patients</a:t>
            </a:r>
            <a:endParaRPr>
              <a:solidFill>
                <a:srgbClr val="00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en">
                <a:solidFill>
                  <a:srgbClr val="000000"/>
                </a:solidFill>
              </a:rPr>
              <a:t>Pediatrics, access to vulnerable patients</a:t>
            </a:r>
            <a:endParaRPr>
              <a:solidFill>
                <a:srgbClr val="00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en">
                <a:solidFill>
                  <a:srgbClr val="000000"/>
                </a:solidFill>
              </a:rPr>
              <a:t>Does this angle need more arrows?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Will PCS save money / time in my trials?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What is the added risk of PCS?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Convincing stakeholders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-"/>
            </a:pPr>
            <a:r>
              <a:rPr lang="en">
                <a:solidFill>
                  <a:srgbClr val="666666"/>
                </a:solidFill>
              </a:rPr>
              <a:t>What does PCS do that I can’t do now? What does it enable?</a:t>
            </a:r>
            <a:endParaRPr>
              <a:solidFill>
                <a:srgbClr val="666666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-"/>
            </a:pPr>
            <a:r>
              <a:rPr lang="en">
                <a:solidFill>
                  <a:srgbClr val="666666"/>
                </a:solidFill>
              </a:rPr>
              <a:t>Rare diseases, access to remote patients</a:t>
            </a:r>
            <a:endParaRPr>
              <a:solidFill>
                <a:srgbClr val="666666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-"/>
            </a:pPr>
            <a:r>
              <a:rPr lang="en">
                <a:solidFill>
                  <a:srgbClr val="666666"/>
                </a:solidFill>
              </a:rPr>
              <a:t>Pediatrics, access to vulnerable patients</a:t>
            </a:r>
            <a:endParaRPr>
              <a:solidFill>
                <a:srgbClr val="666666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-"/>
            </a:pPr>
            <a:r>
              <a:rPr lang="en">
                <a:solidFill>
                  <a:srgbClr val="666666"/>
                </a:solidFill>
              </a:rPr>
              <a:t>Does this angle need more arrows?</a:t>
            </a:r>
            <a:endParaRPr>
              <a:solidFill>
                <a:srgbClr val="666666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en">
                <a:solidFill>
                  <a:srgbClr val="000000"/>
                </a:solidFill>
              </a:rPr>
              <a:t>Will PCS save money / time in my trials?</a:t>
            </a:r>
            <a:endParaRPr>
              <a:solidFill>
                <a:srgbClr val="00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en">
                <a:solidFill>
                  <a:srgbClr val="000000"/>
                </a:solidFill>
              </a:rPr>
              <a:t>Can PCS accelerate recruitment efforts?</a:t>
            </a:r>
            <a:endParaRPr>
              <a:solidFill>
                <a:srgbClr val="00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en">
                <a:solidFill>
                  <a:srgbClr val="000000"/>
                </a:solidFill>
              </a:rPr>
              <a:t>Can PCS reduce dropout rates?</a:t>
            </a:r>
            <a:endParaRPr>
              <a:solidFill>
                <a:srgbClr val="00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en">
                <a:solidFill>
                  <a:srgbClr val="000000"/>
                </a:solidFill>
              </a:rPr>
              <a:t>Can PCS increase engagement and adherence?</a:t>
            </a:r>
            <a:endParaRPr>
              <a:solidFill>
                <a:srgbClr val="00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en">
                <a:solidFill>
                  <a:srgbClr val="000000"/>
                </a:solidFill>
              </a:rPr>
              <a:t>How can we demonstrate these values?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What is the added risk of PCS?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Convincing stakeholders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-"/>
            </a:pPr>
            <a:r>
              <a:rPr lang="en">
                <a:solidFill>
                  <a:srgbClr val="666666"/>
                </a:solidFill>
              </a:rPr>
              <a:t>What does PCS do that I can’t do now? What does it enable?</a:t>
            </a:r>
            <a:endParaRPr>
              <a:solidFill>
                <a:srgbClr val="666666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-"/>
            </a:pPr>
            <a:r>
              <a:rPr lang="en">
                <a:solidFill>
                  <a:srgbClr val="666666"/>
                </a:solidFill>
              </a:rPr>
              <a:t>Rare diseases, access to remote patients</a:t>
            </a:r>
            <a:endParaRPr>
              <a:solidFill>
                <a:srgbClr val="666666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-"/>
            </a:pPr>
            <a:r>
              <a:rPr lang="en">
                <a:solidFill>
                  <a:srgbClr val="666666"/>
                </a:solidFill>
              </a:rPr>
              <a:t>Pediatrics, access to vulnerable patients</a:t>
            </a:r>
            <a:endParaRPr>
              <a:solidFill>
                <a:srgbClr val="666666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-"/>
            </a:pPr>
            <a:r>
              <a:rPr lang="en">
                <a:solidFill>
                  <a:srgbClr val="666666"/>
                </a:solidFill>
              </a:rPr>
              <a:t>Does this angle need more arrows?</a:t>
            </a:r>
            <a:endParaRPr>
              <a:solidFill>
                <a:srgbClr val="666666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-"/>
            </a:pPr>
            <a:r>
              <a:rPr lang="en">
                <a:solidFill>
                  <a:srgbClr val="666666"/>
                </a:solidFill>
              </a:rPr>
              <a:t>Will PCS save money / time in my trials?</a:t>
            </a:r>
            <a:endParaRPr>
              <a:solidFill>
                <a:srgbClr val="666666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-"/>
            </a:pPr>
            <a:r>
              <a:rPr lang="en">
                <a:solidFill>
                  <a:srgbClr val="666666"/>
                </a:solidFill>
              </a:rPr>
              <a:t>Can PCS accelerate recruitment efforts?</a:t>
            </a:r>
            <a:endParaRPr>
              <a:solidFill>
                <a:srgbClr val="666666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-"/>
            </a:pPr>
            <a:r>
              <a:rPr lang="en">
                <a:solidFill>
                  <a:srgbClr val="666666"/>
                </a:solidFill>
              </a:rPr>
              <a:t>Can PCS reduce dropout rates?</a:t>
            </a:r>
            <a:endParaRPr>
              <a:solidFill>
                <a:srgbClr val="666666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-"/>
            </a:pPr>
            <a:r>
              <a:rPr lang="en">
                <a:solidFill>
                  <a:srgbClr val="666666"/>
                </a:solidFill>
              </a:rPr>
              <a:t>Can PCS increase engagement and adherence?</a:t>
            </a:r>
            <a:endParaRPr>
              <a:solidFill>
                <a:srgbClr val="666666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-"/>
            </a:pPr>
            <a:r>
              <a:rPr lang="en">
                <a:solidFill>
                  <a:srgbClr val="666666"/>
                </a:solidFill>
              </a:rPr>
              <a:t>How can we demonstrate these values?</a:t>
            </a:r>
            <a:endParaRPr>
              <a:solidFill>
                <a:srgbClr val="666666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en">
                <a:solidFill>
                  <a:srgbClr val="000000"/>
                </a:solidFill>
              </a:rPr>
              <a:t>What is the added risk of PCS?</a:t>
            </a:r>
            <a:endParaRPr>
              <a:solidFill>
                <a:srgbClr val="00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en">
                <a:solidFill>
                  <a:srgbClr val="000000"/>
                </a:solidFill>
              </a:rPr>
              <a:t>Is there an added regulatory / analytical risk? </a:t>
            </a:r>
            <a:endParaRPr>
              <a:solidFill>
                <a:srgbClr val="00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en">
                <a:solidFill>
                  <a:srgbClr val="000000"/>
                </a:solidFill>
              </a:rPr>
              <a:t>What can we do to further reduce that risk?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Examples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Trial measuring recruitment / dropout rate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2 arms with a placebo pill or benign drug (e.g. statin), one going through PCS, the other through lab visits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Measure recruitment times and retention for each arm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Measure adherence to drug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Trial showing ability to recruit rural patients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Recruiting remote patients on a rare disease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Perform monitoring for known markers or drugs (what drug, what marker?)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Who wants to help?</a:t>
            </a:r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355</Words>
  <Application>Microsoft Office PowerPoint</Application>
  <PresentationFormat>On-screen Show (16:9)</PresentationFormat>
  <Paragraphs>45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Simple Light</vt:lpstr>
      <vt:lpstr>Realizing patient-centric sampling in clinical trials</vt:lpstr>
      <vt:lpstr>Convincing stakeholders</vt:lpstr>
      <vt:lpstr>Convincing stakeholders</vt:lpstr>
      <vt:lpstr>Convincing stakeholders</vt:lpstr>
      <vt:lpstr>Convincing stakeholders</vt:lpstr>
      <vt:lpstr>Examples</vt:lpstr>
      <vt:lpstr>Who wants to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Realizing patient-centric sampling in clinical trials</dc:title>
  <dc:creator>Neil Spooner</dc:creator>
  <cp:lastModifiedBy>Neil Spooner</cp:lastModifiedBy>
  <cp:revision>1</cp:revision>
  <dcterms:modified xsi:type="dcterms:W3CDTF">2019-11-04T16:41:46Z</dcterms:modified>
</cp:coreProperties>
</file>